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36" autoAdjust="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6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A68C59-1B7E-4B09-AE1F-5AA8B3ECA44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4666CE9-6E8D-4477-BBF7-3DFE7F47952D}">
      <dgm:prSet/>
      <dgm:spPr/>
      <dgm:t>
        <a:bodyPr/>
        <a:lstStyle/>
        <a:p>
          <a:r>
            <a:rPr lang="ca-ES"/>
            <a:t>Com homologar la formació i com acreditar l’experiència i les competències</a:t>
          </a:r>
          <a:endParaRPr lang="en-US"/>
        </a:p>
      </dgm:t>
    </dgm:pt>
    <dgm:pt modelId="{9497D050-87C4-4C68-80B6-D46C9C123616}" type="parTrans" cxnId="{DC1EE4E2-1DBA-45AE-9492-CE1654F282FB}">
      <dgm:prSet/>
      <dgm:spPr/>
      <dgm:t>
        <a:bodyPr/>
        <a:lstStyle/>
        <a:p>
          <a:endParaRPr lang="en-US"/>
        </a:p>
      </dgm:t>
    </dgm:pt>
    <dgm:pt modelId="{DC3C1953-13DE-4CA5-A6EB-AC5E9B80DAE8}" type="sibTrans" cxnId="{DC1EE4E2-1DBA-45AE-9492-CE1654F282FB}">
      <dgm:prSet/>
      <dgm:spPr/>
      <dgm:t>
        <a:bodyPr/>
        <a:lstStyle/>
        <a:p>
          <a:endParaRPr lang="en-US"/>
        </a:p>
      </dgm:t>
    </dgm:pt>
    <dgm:pt modelId="{BB3E21AC-C22F-4006-BD99-8409AE3D328E}">
      <dgm:prSet/>
      <dgm:spPr/>
      <dgm:t>
        <a:bodyPr/>
        <a:lstStyle/>
        <a:p>
          <a:r>
            <a:rPr lang="en-US"/>
            <a:t>Treball per compte d’altri i per compte propi</a:t>
          </a:r>
        </a:p>
      </dgm:t>
    </dgm:pt>
    <dgm:pt modelId="{2ADFDA5E-7BFC-4DAE-818D-DBC9152E1C70}" type="parTrans" cxnId="{5D51EB39-36CB-42A9-8B7A-CBA083DCF13E}">
      <dgm:prSet/>
      <dgm:spPr/>
      <dgm:t>
        <a:bodyPr/>
        <a:lstStyle/>
        <a:p>
          <a:endParaRPr lang="en-US"/>
        </a:p>
      </dgm:t>
    </dgm:pt>
    <dgm:pt modelId="{FE30DAB3-5A76-4613-AD6D-8675E79E9D71}" type="sibTrans" cxnId="{5D51EB39-36CB-42A9-8B7A-CBA083DCF13E}">
      <dgm:prSet/>
      <dgm:spPr/>
      <dgm:t>
        <a:bodyPr/>
        <a:lstStyle/>
        <a:p>
          <a:endParaRPr lang="en-US"/>
        </a:p>
      </dgm:t>
    </dgm:pt>
    <dgm:pt modelId="{EF7A894D-7CCF-46C6-80F0-1939F7CCAA4F}">
      <dgm:prSet/>
      <dgm:spPr/>
      <dgm:t>
        <a:bodyPr/>
        <a:lstStyle/>
        <a:p>
          <a:r>
            <a:rPr lang="en-US"/>
            <a:t>Adaptada al Reial decret 1155/2024</a:t>
          </a:r>
        </a:p>
      </dgm:t>
    </dgm:pt>
    <dgm:pt modelId="{44B88F99-5819-438F-A015-F30379A201C6}" type="parTrans" cxnId="{05CBA3AD-9AC7-444D-8FAF-57DDE781F863}">
      <dgm:prSet/>
      <dgm:spPr/>
      <dgm:t>
        <a:bodyPr/>
        <a:lstStyle/>
        <a:p>
          <a:endParaRPr lang="en-US"/>
        </a:p>
      </dgm:t>
    </dgm:pt>
    <dgm:pt modelId="{EC68BC09-F77D-42AB-B427-9E2236BB6033}" type="sibTrans" cxnId="{05CBA3AD-9AC7-444D-8FAF-57DDE781F863}">
      <dgm:prSet/>
      <dgm:spPr/>
      <dgm:t>
        <a:bodyPr/>
        <a:lstStyle/>
        <a:p>
          <a:endParaRPr lang="en-US"/>
        </a:p>
      </dgm:t>
    </dgm:pt>
    <dgm:pt modelId="{828E4AE5-7FC9-4A01-A7CA-86750BFA0327}" type="pres">
      <dgm:prSet presAssocID="{C9A68C59-1B7E-4B09-AE1F-5AA8B3ECA44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CDE7695-24AF-4E93-A82B-109552A8BDFD}" type="pres">
      <dgm:prSet presAssocID="{44666CE9-6E8D-4477-BBF7-3DFE7F47952D}" presName="hierRoot1" presStyleCnt="0"/>
      <dgm:spPr/>
    </dgm:pt>
    <dgm:pt modelId="{95D8FD13-B1EB-4798-A566-AE0B7342ED2A}" type="pres">
      <dgm:prSet presAssocID="{44666CE9-6E8D-4477-BBF7-3DFE7F47952D}" presName="composite" presStyleCnt="0"/>
      <dgm:spPr/>
    </dgm:pt>
    <dgm:pt modelId="{0D72E95E-FAE9-4019-AFE1-45996CF7C18A}" type="pres">
      <dgm:prSet presAssocID="{44666CE9-6E8D-4477-BBF7-3DFE7F47952D}" presName="background" presStyleLbl="node0" presStyleIdx="0" presStyleCnt="3"/>
      <dgm:spPr/>
    </dgm:pt>
    <dgm:pt modelId="{ACD40E11-7AEB-43D9-B127-B222957D18B9}" type="pres">
      <dgm:prSet presAssocID="{44666CE9-6E8D-4477-BBF7-3DFE7F47952D}" presName="text" presStyleLbl="fgAcc0" presStyleIdx="0" presStyleCnt="3">
        <dgm:presLayoutVars>
          <dgm:chPref val="3"/>
        </dgm:presLayoutVars>
      </dgm:prSet>
      <dgm:spPr/>
    </dgm:pt>
    <dgm:pt modelId="{402E110C-8409-4346-924B-1885F6C370BB}" type="pres">
      <dgm:prSet presAssocID="{44666CE9-6E8D-4477-BBF7-3DFE7F47952D}" presName="hierChild2" presStyleCnt="0"/>
      <dgm:spPr/>
    </dgm:pt>
    <dgm:pt modelId="{394F4948-D134-43C6-B83F-3853371C1DDA}" type="pres">
      <dgm:prSet presAssocID="{BB3E21AC-C22F-4006-BD99-8409AE3D328E}" presName="hierRoot1" presStyleCnt="0"/>
      <dgm:spPr/>
    </dgm:pt>
    <dgm:pt modelId="{08415EA7-9BEB-4E38-B94C-0DF3988B4466}" type="pres">
      <dgm:prSet presAssocID="{BB3E21AC-C22F-4006-BD99-8409AE3D328E}" presName="composite" presStyleCnt="0"/>
      <dgm:spPr/>
    </dgm:pt>
    <dgm:pt modelId="{0DE6FF97-9428-40C6-A926-76717C334EE9}" type="pres">
      <dgm:prSet presAssocID="{BB3E21AC-C22F-4006-BD99-8409AE3D328E}" presName="background" presStyleLbl="node0" presStyleIdx="1" presStyleCnt="3"/>
      <dgm:spPr/>
    </dgm:pt>
    <dgm:pt modelId="{37382429-446B-481A-A998-9D4B03D3EC4B}" type="pres">
      <dgm:prSet presAssocID="{BB3E21AC-C22F-4006-BD99-8409AE3D328E}" presName="text" presStyleLbl="fgAcc0" presStyleIdx="1" presStyleCnt="3">
        <dgm:presLayoutVars>
          <dgm:chPref val="3"/>
        </dgm:presLayoutVars>
      </dgm:prSet>
      <dgm:spPr/>
    </dgm:pt>
    <dgm:pt modelId="{92238FB8-6AF6-4EA8-813E-A16DE978DCA6}" type="pres">
      <dgm:prSet presAssocID="{BB3E21AC-C22F-4006-BD99-8409AE3D328E}" presName="hierChild2" presStyleCnt="0"/>
      <dgm:spPr/>
    </dgm:pt>
    <dgm:pt modelId="{2860C083-42C7-4552-87D1-BC6718D87CAE}" type="pres">
      <dgm:prSet presAssocID="{EF7A894D-7CCF-46C6-80F0-1939F7CCAA4F}" presName="hierRoot1" presStyleCnt="0"/>
      <dgm:spPr/>
    </dgm:pt>
    <dgm:pt modelId="{1CAD72BF-FA22-4850-987C-AA9965869FDA}" type="pres">
      <dgm:prSet presAssocID="{EF7A894D-7CCF-46C6-80F0-1939F7CCAA4F}" presName="composite" presStyleCnt="0"/>
      <dgm:spPr/>
    </dgm:pt>
    <dgm:pt modelId="{63686B02-E3BA-40E6-AC45-FD2A5FFC76DD}" type="pres">
      <dgm:prSet presAssocID="{EF7A894D-7CCF-46C6-80F0-1939F7CCAA4F}" presName="background" presStyleLbl="node0" presStyleIdx="2" presStyleCnt="3"/>
      <dgm:spPr/>
    </dgm:pt>
    <dgm:pt modelId="{A97B5E50-F682-46E3-880A-D87E43B9F312}" type="pres">
      <dgm:prSet presAssocID="{EF7A894D-7CCF-46C6-80F0-1939F7CCAA4F}" presName="text" presStyleLbl="fgAcc0" presStyleIdx="2" presStyleCnt="3">
        <dgm:presLayoutVars>
          <dgm:chPref val="3"/>
        </dgm:presLayoutVars>
      </dgm:prSet>
      <dgm:spPr/>
    </dgm:pt>
    <dgm:pt modelId="{3A20CF21-04D0-4B6A-B45C-B12FF8464FD3}" type="pres">
      <dgm:prSet presAssocID="{EF7A894D-7CCF-46C6-80F0-1939F7CCAA4F}" presName="hierChild2" presStyleCnt="0"/>
      <dgm:spPr/>
    </dgm:pt>
  </dgm:ptLst>
  <dgm:cxnLst>
    <dgm:cxn modelId="{EE9D242F-93AC-4171-BF85-23CD3F00A859}" type="presOf" srcId="{BB3E21AC-C22F-4006-BD99-8409AE3D328E}" destId="{37382429-446B-481A-A998-9D4B03D3EC4B}" srcOrd="0" destOrd="0" presId="urn:microsoft.com/office/officeart/2005/8/layout/hierarchy1"/>
    <dgm:cxn modelId="{5D51EB39-36CB-42A9-8B7A-CBA083DCF13E}" srcId="{C9A68C59-1B7E-4B09-AE1F-5AA8B3ECA44D}" destId="{BB3E21AC-C22F-4006-BD99-8409AE3D328E}" srcOrd="1" destOrd="0" parTransId="{2ADFDA5E-7BFC-4DAE-818D-DBC9152E1C70}" sibTransId="{FE30DAB3-5A76-4613-AD6D-8675E79E9D71}"/>
    <dgm:cxn modelId="{09798B5F-502A-492A-B1AE-524E9B9D10E3}" type="presOf" srcId="{EF7A894D-7CCF-46C6-80F0-1939F7CCAA4F}" destId="{A97B5E50-F682-46E3-880A-D87E43B9F312}" srcOrd="0" destOrd="0" presId="urn:microsoft.com/office/officeart/2005/8/layout/hierarchy1"/>
    <dgm:cxn modelId="{B38B0657-0A3E-4AC6-9CE4-24D6858DC627}" type="presOf" srcId="{C9A68C59-1B7E-4B09-AE1F-5AA8B3ECA44D}" destId="{828E4AE5-7FC9-4A01-A7CA-86750BFA0327}" srcOrd="0" destOrd="0" presId="urn:microsoft.com/office/officeart/2005/8/layout/hierarchy1"/>
    <dgm:cxn modelId="{05CBA3AD-9AC7-444D-8FAF-57DDE781F863}" srcId="{C9A68C59-1B7E-4B09-AE1F-5AA8B3ECA44D}" destId="{EF7A894D-7CCF-46C6-80F0-1939F7CCAA4F}" srcOrd="2" destOrd="0" parTransId="{44B88F99-5819-438F-A015-F30379A201C6}" sibTransId="{EC68BC09-F77D-42AB-B427-9E2236BB6033}"/>
    <dgm:cxn modelId="{DC1EE4E2-1DBA-45AE-9492-CE1654F282FB}" srcId="{C9A68C59-1B7E-4B09-AE1F-5AA8B3ECA44D}" destId="{44666CE9-6E8D-4477-BBF7-3DFE7F47952D}" srcOrd="0" destOrd="0" parTransId="{9497D050-87C4-4C68-80B6-D46C9C123616}" sibTransId="{DC3C1953-13DE-4CA5-A6EB-AC5E9B80DAE8}"/>
    <dgm:cxn modelId="{166C58F0-ACC2-4F8C-84D3-B1A81F4B8A1F}" type="presOf" srcId="{44666CE9-6E8D-4477-BBF7-3DFE7F47952D}" destId="{ACD40E11-7AEB-43D9-B127-B222957D18B9}" srcOrd="0" destOrd="0" presId="urn:microsoft.com/office/officeart/2005/8/layout/hierarchy1"/>
    <dgm:cxn modelId="{14F366A2-2F24-402F-9126-F22931832614}" type="presParOf" srcId="{828E4AE5-7FC9-4A01-A7CA-86750BFA0327}" destId="{8CDE7695-24AF-4E93-A82B-109552A8BDFD}" srcOrd="0" destOrd="0" presId="urn:microsoft.com/office/officeart/2005/8/layout/hierarchy1"/>
    <dgm:cxn modelId="{D6B88FAB-7857-4682-AD4A-32FCF2E4FE90}" type="presParOf" srcId="{8CDE7695-24AF-4E93-A82B-109552A8BDFD}" destId="{95D8FD13-B1EB-4798-A566-AE0B7342ED2A}" srcOrd="0" destOrd="0" presId="urn:microsoft.com/office/officeart/2005/8/layout/hierarchy1"/>
    <dgm:cxn modelId="{F3EF8DFF-3A86-4CF7-83E2-7243E391EA5D}" type="presParOf" srcId="{95D8FD13-B1EB-4798-A566-AE0B7342ED2A}" destId="{0D72E95E-FAE9-4019-AFE1-45996CF7C18A}" srcOrd="0" destOrd="0" presId="urn:microsoft.com/office/officeart/2005/8/layout/hierarchy1"/>
    <dgm:cxn modelId="{9776122E-3C05-46DC-8305-E2F1C9CEC6EF}" type="presParOf" srcId="{95D8FD13-B1EB-4798-A566-AE0B7342ED2A}" destId="{ACD40E11-7AEB-43D9-B127-B222957D18B9}" srcOrd="1" destOrd="0" presId="urn:microsoft.com/office/officeart/2005/8/layout/hierarchy1"/>
    <dgm:cxn modelId="{08ED1BD4-00E1-43D0-8C19-21254089DCF1}" type="presParOf" srcId="{8CDE7695-24AF-4E93-A82B-109552A8BDFD}" destId="{402E110C-8409-4346-924B-1885F6C370BB}" srcOrd="1" destOrd="0" presId="urn:microsoft.com/office/officeart/2005/8/layout/hierarchy1"/>
    <dgm:cxn modelId="{B21B6376-B3D0-48E8-85AB-7E3FA3E22997}" type="presParOf" srcId="{828E4AE5-7FC9-4A01-A7CA-86750BFA0327}" destId="{394F4948-D134-43C6-B83F-3853371C1DDA}" srcOrd="1" destOrd="0" presId="urn:microsoft.com/office/officeart/2005/8/layout/hierarchy1"/>
    <dgm:cxn modelId="{0DE6F3A9-8F32-4D19-B4A9-844B3469AD07}" type="presParOf" srcId="{394F4948-D134-43C6-B83F-3853371C1DDA}" destId="{08415EA7-9BEB-4E38-B94C-0DF3988B4466}" srcOrd="0" destOrd="0" presId="urn:microsoft.com/office/officeart/2005/8/layout/hierarchy1"/>
    <dgm:cxn modelId="{FD4107ED-3549-42D2-B93C-466F0DCDDF12}" type="presParOf" srcId="{08415EA7-9BEB-4E38-B94C-0DF3988B4466}" destId="{0DE6FF97-9428-40C6-A926-76717C334EE9}" srcOrd="0" destOrd="0" presId="urn:microsoft.com/office/officeart/2005/8/layout/hierarchy1"/>
    <dgm:cxn modelId="{217D1823-98A3-4D83-831B-96C6A5AD397A}" type="presParOf" srcId="{08415EA7-9BEB-4E38-B94C-0DF3988B4466}" destId="{37382429-446B-481A-A998-9D4B03D3EC4B}" srcOrd="1" destOrd="0" presId="urn:microsoft.com/office/officeart/2005/8/layout/hierarchy1"/>
    <dgm:cxn modelId="{FB38267B-C5EB-466C-8160-9137B7A1DEDF}" type="presParOf" srcId="{394F4948-D134-43C6-B83F-3853371C1DDA}" destId="{92238FB8-6AF6-4EA8-813E-A16DE978DCA6}" srcOrd="1" destOrd="0" presId="urn:microsoft.com/office/officeart/2005/8/layout/hierarchy1"/>
    <dgm:cxn modelId="{45D2E88F-2A02-4662-A109-425D2391D918}" type="presParOf" srcId="{828E4AE5-7FC9-4A01-A7CA-86750BFA0327}" destId="{2860C083-42C7-4552-87D1-BC6718D87CAE}" srcOrd="2" destOrd="0" presId="urn:microsoft.com/office/officeart/2005/8/layout/hierarchy1"/>
    <dgm:cxn modelId="{B6C472BF-B156-436E-8A1F-026533B108BF}" type="presParOf" srcId="{2860C083-42C7-4552-87D1-BC6718D87CAE}" destId="{1CAD72BF-FA22-4850-987C-AA9965869FDA}" srcOrd="0" destOrd="0" presId="urn:microsoft.com/office/officeart/2005/8/layout/hierarchy1"/>
    <dgm:cxn modelId="{41337EC4-87F7-4FA7-A336-409CA39BD91D}" type="presParOf" srcId="{1CAD72BF-FA22-4850-987C-AA9965869FDA}" destId="{63686B02-E3BA-40E6-AC45-FD2A5FFC76DD}" srcOrd="0" destOrd="0" presId="urn:microsoft.com/office/officeart/2005/8/layout/hierarchy1"/>
    <dgm:cxn modelId="{95274ED0-4420-4AC0-A129-71618BE89F6F}" type="presParOf" srcId="{1CAD72BF-FA22-4850-987C-AA9965869FDA}" destId="{A97B5E50-F682-46E3-880A-D87E43B9F312}" srcOrd="1" destOrd="0" presId="urn:microsoft.com/office/officeart/2005/8/layout/hierarchy1"/>
    <dgm:cxn modelId="{E3ED7339-20A1-46EB-8142-0DD2939A2A1E}" type="presParOf" srcId="{2860C083-42C7-4552-87D1-BC6718D87CAE}" destId="{3A20CF21-04D0-4B6A-B45C-B12FF8464FD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9A62CB-0BB1-4937-9D1A-F93BDB8CEFC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EBA7E05-DA0F-4192-9E80-CB967355FC83}">
      <dgm:prSet/>
      <dgm:spPr/>
      <dgm:t>
        <a:bodyPr/>
        <a:lstStyle/>
        <a:p>
          <a:r>
            <a:rPr lang="en-US"/>
            <a:t>Les persones treballadores extracomunitàries han d’acreditar la capacitació per exercir l’activitat laboral o professional.</a:t>
          </a:r>
        </a:p>
      </dgm:t>
    </dgm:pt>
    <dgm:pt modelId="{47C21487-FBDF-4A16-9BC6-37CE7D050D31}" type="parTrans" cxnId="{22613995-EE35-4A06-8408-431391A22EE6}">
      <dgm:prSet/>
      <dgm:spPr/>
      <dgm:t>
        <a:bodyPr/>
        <a:lstStyle/>
        <a:p>
          <a:endParaRPr lang="en-US"/>
        </a:p>
      </dgm:t>
    </dgm:pt>
    <dgm:pt modelId="{AA62A5DC-5078-4780-A0BF-652654E55E7E}" type="sibTrans" cxnId="{22613995-EE35-4A06-8408-431391A22EE6}">
      <dgm:prSet/>
      <dgm:spPr/>
      <dgm:t>
        <a:bodyPr/>
        <a:lstStyle/>
        <a:p>
          <a:endParaRPr lang="en-US"/>
        </a:p>
      </dgm:t>
    </dgm:pt>
    <dgm:pt modelId="{E3F35A98-7D2B-4AE4-A828-26A166B91AA1}">
      <dgm:prSet/>
      <dgm:spPr/>
      <dgm:t>
        <a:bodyPr/>
        <a:lstStyle/>
        <a:p>
          <a:r>
            <a:rPr lang="en-US"/>
            <a:t>El requisit s’aplica tant al treball per compte d’altri com per compte propi.</a:t>
          </a:r>
        </a:p>
      </dgm:t>
    </dgm:pt>
    <dgm:pt modelId="{FC791994-B437-4C80-A638-8A76272CDDB1}" type="parTrans" cxnId="{D845F98F-1352-46F2-B4F1-9137C2EF04F0}">
      <dgm:prSet/>
      <dgm:spPr/>
      <dgm:t>
        <a:bodyPr/>
        <a:lstStyle/>
        <a:p>
          <a:endParaRPr lang="en-US"/>
        </a:p>
      </dgm:t>
    </dgm:pt>
    <dgm:pt modelId="{48E16028-0C72-45E5-98EF-9AAAEDCAFD6C}" type="sibTrans" cxnId="{D845F98F-1352-46F2-B4F1-9137C2EF04F0}">
      <dgm:prSet/>
      <dgm:spPr/>
      <dgm:t>
        <a:bodyPr/>
        <a:lstStyle/>
        <a:p>
          <a:endParaRPr lang="en-US"/>
        </a:p>
      </dgm:t>
    </dgm:pt>
    <dgm:pt modelId="{B32A8CD9-9C9F-4E21-9ADE-957A0EFE08B8}">
      <dgm:prSet/>
      <dgm:spPr/>
      <dgm:t>
        <a:bodyPr/>
        <a:lstStyle/>
        <a:p>
          <a:r>
            <a:rPr lang="en-US"/>
            <a:t>En professions regulades, cal acreditar també l’habilitació professional, el títol homologat i, si escau, la col·legiació.</a:t>
          </a:r>
        </a:p>
      </dgm:t>
    </dgm:pt>
    <dgm:pt modelId="{5246E031-8D02-4060-86F7-B6AF45A28918}" type="parTrans" cxnId="{6D1EE561-07B9-4576-821F-7D2F27B27A24}">
      <dgm:prSet/>
      <dgm:spPr/>
      <dgm:t>
        <a:bodyPr/>
        <a:lstStyle/>
        <a:p>
          <a:endParaRPr lang="en-US"/>
        </a:p>
      </dgm:t>
    </dgm:pt>
    <dgm:pt modelId="{C667CB0E-D328-44FE-AF36-273D8C795104}" type="sibTrans" cxnId="{6D1EE561-07B9-4576-821F-7D2F27B27A24}">
      <dgm:prSet/>
      <dgm:spPr/>
      <dgm:t>
        <a:bodyPr/>
        <a:lstStyle/>
        <a:p>
          <a:endParaRPr lang="en-US"/>
        </a:p>
      </dgm:t>
    </dgm:pt>
    <dgm:pt modelId="{8C6DF3CD-AB00-4453-AFF4-10D51376CC92}" type="pres">
      <dgm:prSet presAssocID="{379A62CB-0BB1-4937-9D1A-F93BDB8CEFC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35B1981-1214-4DDF-8C7B-39106EDC5EA0}" type="pres">
      <dgm:prSet presAssocID="{8EBA7E05-DA0F-4192-9E80-CB967355FC83}" presName="hierRoot1" presStyleCnt="0"/>
      <dgm:spPr/>
    </dgm:pt>
    <dgm:pt modelId="{DD578025-FA76-474F-9CCD-463AFC3FBD51}" type="pres">
      <dgm:prSet presAssocID="{8EBA7E05-DA0F-4192-9E80-CB967355FC83}" presName="composite" presStyleCnt="0"/>
      <dgm:spPr/>
    </dgm:pt>
    <dgm:pt modelId="{D475F362-5125-4A01-9C99-821F39442BE7}" type="pres">
      <dgm:prSet presAssocID="{8EBA7E05-DA0F-4192-9E80-CB967355FC83}" presName="background" presStyleLbl="node0" presStyleIdx="0" presStyleCnt="3"/>
      <dgm:spPr/>
    </dgm:pt>
    <dgm:pt modelId="{F21C91BA-E996-4535-9CBB-AE4EF85B7A79}" type="pres">
      <dgm:prSet presAssocID="{8EBA7E05-DA0F-4192-9E80-CB967355FC83}" presName="text" presStyleLbl="fgAcc0" presStyleIdx="0" presStyleCnt="3">
        <dgm:presLayoutVars>
          <dgm:chPref val="3"/>
        </dgm:presLayoutVars>
      </dgm:prSet>
      <dgm:spPr/>
    </dgm:pt>
    <dgm:pt modelId="{FD57B050-3F1D-4CF8-B7C6-65B34B38AD47}" type="pres">
      <dgm:prSet presAssocID="{8EBA7E05-DA0F-4192-9E80-CB967355FC83}" presName="hierChild2" presStyleCnt="0"/>
      <dgm:spPr/>
    </dgm:pt>
    <dgm:pt modelId="{EF3D127A-45FD-4BFE-9C76-8B73486E51AB}" type="pres">
      <dgm:prSet presAssocID="{E3F35A98-7D2B-4AE4-A828-26A166B91AA1}" presName="hierRoot1" presStyleCnt="0"/>
      <dgm:spPr/>
    </dgm:pt>
    <dgm:pt modelId="{8F2B98B8-8337-4CC2-99E6-3C2AE5AA09A3}" type="pres">
      <dgm:prSet presAssocID="{E3F35A98-7D2B-4AE4-A828-26A166B91AA1}" presName="composite" presStyleCnt="0"/>
      <dgm:spPr/>
    </dgm:pt>
    <dgm:pt modelId="{E972F5E3-5131-48C1-8C96-C4C939E3BDB4}" type="pres">
      <dgm:prSet presAssocID="{E3F35A98-7D2B-4AE4-A828-26A166B91AA1}" presName="background" presStyleLbl="node0" presStyleIdx="1" presStyleCnt="3"/>
      <dgm:spPr/>
    </dgm:pt>
    <dgm:pt modelId="{EE80BBBB-6CF4-429B-9AED-7226885D24DA}" type="pres">
      <dgm:prSet presAssocID="{E3F35A98-7D2B-4AE4-A828-26A166B91AA1}" presName="text" presStyleLbl="fgAcc0" presStyleIdx="1" presStyleCnt="3">
        <dgm:presLayoutVars>
          <dgm:chPref val="3"/>
        </dgm:presLayoutVars>
      </dgm:prSet>
      <dgm:spPr/>
    </dgm:pt>
    <dgm:pt modelId="{6F5E4B7C-58B7-4A2E-A5B6-98DB30C7AE03}" type="pres">
      <dgm:prSet presAssocID="{E3F35A98-7D2B-4AE4-A828-26A166B91AA1}" presName="hierChild2" presStyleCnt="0"/>
      <dgm:spPr/>
    </dgm:pt>
    <dgm:pt modelId="{93BF8EFF-81D9-42DA-A3A0-DC40E5CD744B}" type="pres">
      <dgm:prSet presAssocID="{B32A8CD9-9C9F-4E21-9ADE-957A0EFE08B8}" presName="hierRoot1" presStyleCnt="0"/>
      <dgm:spPr/>
    </dgm:pt>
    <dgm:pt modelId="{151E0CAF-14F5-44AA-8F30-890A0E457CB5}" type="pres">
      <dgm:prSet presAssocID="{B32A8CD9-9C9F-4E21-9ADE-957A0EFE08B8}" presName="composite" presStyleCnt="0"/>
      <dgm:spPr/>
    </dgm:pt>
    <dgm:pt modelId="{750971F0-D7E3-4BC9-AA92-7DF51D99FD09}" type="pres">
      <dgm:prSet presAssocID="{B32A8CD9-9C9F-4E21-9ADE-957A0EFE08B8}" presName="background" presStyleLbl="node0" presStyleIdx="2" presStyleCnt="3"/>
      <dgm:spPr/>
    </dgm:pt>
    <dgm:pt modelId="{7F83EEA7-0D80-4F03-93A8-85560DED69B2}" type="pres">
      <dgm:prSet presAssocID="{B32A8CD9-9C9F-4E21-9ADE-957A0EFE08B8}" presName="text" presStyleLbl="fgAcc0" presStyleIdx="2" presStyleCnt="3">
        <dgm:presLayoutVars>
          <dgm:chPref val="3"/>
        </dgm:presLayoutVars>
      </dgm:prSet>
      <dgm:spPr/>
    </dgm:pt>
    <dgm:pt modelId="{166E3453-4A4E-4E85-B2BD-8353C1B9586C}" type="pres">
      <dgm:prSet presAssocID="{B32A8CD9-9C9F-4E21-9ADE-957A0EFE08B8}" presName="hierChild2" presStyleCnt="0"/>
      <dgm:spPr/>
    </dgm:pt>
  </dgm:ptLst>
  <dgm:cxnLst>
    <dgm:cxn modelId="{0C8E3601-D546-4580-8BD2-0B043FC65E61}" type="presOf" srcId="{E3F35A98-7D2B-4AE4-A828-26A166B91AA1}" destId="{EE80BBBB-6CF4-429B-9AED-7226885D24DA}" srcOrd="0" destOrd="0" presId="urn:microsoft.com/office/officeart/2005/8/layout/hierarchy1"/>
    <dgm:cxn modelId="{6D1EE561-07B9-4576-821F-7D2F27B27A24}" srcId="{379A62CB-0BB1-4937-9D1A-F93BDB8CEFCF}" destId="{B32A8CD9-9C9F-4E21-9ADE-957A0EFE08B8}" srcOrd="2" destOrd="0" parTransId="{5246E031-8D02-4060-86F7-B6AF45A28918}" sibTransId="{C667CB0E-D328-44FE-AF36-273D8C795104}"/>
    <dgm:cxn modelId="{90F42776-2604-4B03-95FD-E466FCD6E583}" type="presOf" srcId="{B32A8CD9-9C9F-4E21-9ADE-957A0EFE08B8}" destId="{7F83EEA7-0D80-4F03-93A8-85560DED69B2}" srcOrd="0" destOrd="0" presId="urn:microsoft.com/office/officeart/2005/8/layout/hierarchy1"/>
    <dgm:cxn modelId="{D845F98F-1352-46F2-B4F1-9137C2EF04F0}" srcId="{379A62CB-0BB1-4937-9D1A-F93BDB8CEFCF}" destId="{E3F35A98-7D2B-4AE4-A828-26A166B91AA1}" srcOrd="1" destOrd="0" parTransId="{FC791994-B437-4C80-A638-8A76272CDDB1}" sibTransId="{48E16028-0C72-45E5-98EF-9AAAEDCAFD6C}"/>
    <dgm:cxn modelId="{22613995-EE35-4A06-8408-431391A22EE6}" srcId="{379A62CB-0BB1-4937-9D1A-F93BDB8CEFCF}" destId="{8EBA7E05-DA0F-4192-9E80-CB967355FC83}" srcOrd="0" destOrd="0" parTransId="{47C21487-FBDF-4A16-9BC6-37CE7D050D31}" sibTransId="{AA62A5DC-5078-4780-A0BF-652654E55E7E}"/>
    <dgm:cxn modelId="{C316A6A4-67A6-454B-A956-320F0A337C0F}" type="presOf" srcId="{8EBA7E05-DA0F-4192-9E80-CB967355FC83}" destId="{F21C91BA-E996-4535-9CBB-AE4EF85B7A79}" srcOrd="0" destOrd="0" presId="urn:microsoft.com/office/officeart/2005/8/layout/hierarchy1"/>
    <dgm:cxn modelId="{49DA1FC6-C9C2-49D4-ADE5-2D1B9322F35B}" type="presOf" srcId="{379A62CB-0BB1-4937-9D1A-F93BDB8CEFCF}" destId="{8C6DF3CD-AB00-4453-AFF4-10D51376CC92}" srcOrd="0" destOrd="0" presId="urn:microsoft.com/office/officeart/2005/8/layout/hierarchy1"/>
    <dgm:cxn modelId="{93C7E462-A5FC-4D2E-8673-33C1F6A54DF2}" type="presParOf" srcId="{8C6DF3CD-AB00-4453-AFF4-10D51376CC92}" destId="{A35B1981-1214-4DDF-8C7B-39106EDC5EA0}" srcOrd="0" destOrd="0" presId="urn:microsoft.com/office/officeart/2005/8/layout/hierarchy1"/>
    <dgm:cxn modelId="{CA982774-3869-46AA-B69A-5BE57CCDE73D}" type="presParOf" srcId="{A35B1981-1214-4DDF-8C7B-39106EDC5EA0}" destId="{DD578025-FA76-474F-9CCD-463AFC3FBD51}" srcOrd="0" destOrd="0" presId="urn:microsoft.com/office/officeart/2005/8/layout/hierarchy1"/>
    <dgm:cxn modelId="{7367783F-D1F4-4AAA-B88A-C75012FA476F}" type="presParOf" srcId="{DD578025-FA76-474F-9CCD-463AFC3FBD51}" destId="{D475F362-5125-4A01-9C99-821F39442BE7}" srcOrd="0" destOrd="0" presId="urn:microsoft.com/office/officeart/2005/8/layout/hierarchy1"/>
    <dgm:cxn modelId="{85439A7C-5BF4-4122-A159-7F140AD81B1C}" type="presParOf" srcId="{DD578025-FA76-474F-9CCD-463AFC3FBD51}" destId="{F21C91BA-E996-4535-9CBB-AE4EF85B7A79}" srcOrd="1" destOrd="0" presId="urn:microsoft.com/office/officeart/2005/8/layout/hierarchy1"/>
    <dgm:cxn modelId="{31B058A6-EC34-4C3F-ACBE-6FEAC02CF2FB}" type="presParOf" srcId="{A35B1981-1214-4DDF-8C7B-39106EDC5EA0}" destId="{FD57B050-3F1D-4CF8-B7C6-65B34B38AD47}" srcOrd="1" destOrd="0" presId="urn:microsoft.com/office/officeart/2005/8/layout/hierarchy1"/>
    <dgm:cxn modelId="{7DE8A655-3140-4679-BABB-B094F770180D}" type="presParOf" srcId="{8C6DF3CD-AB00-4453-AFF4-10D51376CC92}" destId="{EF3D127A-45FD-4BFE-9C76-8B73486E51AB}" srcOrd="1" destOrd="0" presId="urn:microsoft.com/office/officeart/2005/8/layout/hierarchy1"/>
    <dgm:cxn modelId="{3D895A28-D4FD-4EF0-8137-65DFFBD5DEF7}" type="presParOf" srcId="{EF3D127A-45FD-4BFE-9C76-8B73486E51AB}" destId="{8F2B98B8-8337-4CC2-99E6-3C2AE5AA09A3}" srcOrd="0" destOrd="0" presId="urn:microsoft.com/office/officeart/2005/8/layout/hierarchy1"/>
    <dgm:cxn modelId="{F928D0AB-92C6-4CB9-A436-AE088F28BD04}" type="presParOf" srcId="{8F2B98B8-8337-4CC2-99E6-3C2AE5AA09A3}" destId="{E972F5E3-5131-48C1-8C96-C4C939E3BDB4}" srcOrd="0" destOrd="0" presId="urn:microsoft.com/office/officeart/2005/8/layout/hierarchy1"/>
    <dgm:cxn modelId="{B1C5E0AD-4C2A-4B9E-9362-B29DCEBDC8BF}" type="presParOf" srcId="{8F2B98B8-8337-4CC2-99E6-3C2AE5AA09A3}" destId="{EE80BBBB-6CF4-429B-9AED-7226885D24DA}" srcOrd="1" destOrd="0" presId="urn:microsoft.com/office/officeart/2005/8/layout/hierarchy1"/>
    <dgm:cxn modelId="{4626C569-D47A-46EB-ADD7-41F77285E816}" type="presParOf" srcId="{EF3D127A-45FD-4BFE-9C76-8B73486E51AB}" destId="{6F5E4B7C-58B7-4A2E-A5B6-98DB30C7AE03}" srcOrd="1" destOrd="0" presId="urn:microsoft.com/office/officeart/2005/8/layout/hierarchy1"/>
    <dgm:cxn modelId="{9D038950-26F9-4E7C-A68E-FD9AE4E66000}" type="presParOf" srcId="{8C6DF3CD-AB00-4453-AFF4-10D51376CC92}" destId="{93BF8EFF-81D9-42DA-A3A0-DC40E5CD744B}" srcOrd="2" destOrd="0" presId="urn:microsoft.com/office/officeart/2005/8/layout/hierarchy1"/>
    <dgm:cxn modelId="{A7227955-6620-4F7C-A177-ACF8742068B6}" type="presParOf" srcId="{93BF8EFF-81D9-42DA-A3A0-DC40E5CD744B}" destId="{151E0CAF-14F5-44AA-8F30-890A0E457CB5}" srcOrd="0" destOrd="0" presId="urn:microsoft.com/office/officeart/2005/8/layout/hierarchy1"/>
    <dgm:cxn modelId="{9BE48AAA-DB9A-4CD0-A860-26BEB7731289}" type="presParOf" srcId="{151E0CAF-14F5-44AA-8F30-890A0E457CB5}" destId="{750971F0-D7E3-4BC9-AA92-7DF51D99FD09}" srcOrd="0" destOrd="0" presId="urn:microsoft.com/office/officeart/2005/8/layout/hierarchy1"/>
    <dgm:cxn modelId="{99BDD5F6-5AAF-4F6F-A90A-B305C0374425}" type="presParOf" srcId="{151E0CAF-14F5-44AA-8F30-890A0E457CB5}" destId="{7F83EEA7-0D80-4F03-93A8-85560DED69B2}" srcOrd="1" destOrd="0" presId="urn:microsoft.com/office/officeart/2005/8/layout/hierarchy1"/>
    <dgm:cxn modelId="{E767EB66-B522-42C3-A53D-58AC5DCDBACB}" type="presParOf" srcId="{93BF8EFF-81D9-42DA-A3A0-DC40E5CD744B}" destId="{166E3453-4A4E-4E85-B2BD-8353C1B958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27C33B-6F26-4FC5-AC9A-BFCBDFA9DC0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ECC7299-A8CF-4552-B876-4D1E71145C17}">
      <dgm:prSet/>
      <dgm:spPr/>
      <dgm:t>
        <a:bodyPr/>
        <a:lstStyle/>
        <a:p>
          <a:r>
            <a:rPr lang="en-US" dirty="0"/>
            <a:t>1. </a:t>
          </a:r>
          <a:r>
            <a:rPr lang="en-US" b="1" dirty="0"/>
            <a:t>Professions </a:t>
          </a:r>
          <a:r>
            <a:rPr lang="en-US" b="1" dirty="0" err="1"/>
            <a:t>regulades</a:t>
          </a:r>
          <a:r>
            <a:rPr lang="en-US" dirty="0"/>
            <a:t>: </a:t>
          </a:r>
          <a:r>
            <a:rPr lang="en-US" dirty="0" err="1"/>
            <a:t>exigeixen</a:t>
          </a:r>
          <a:r>
            <a:rPr lang="en-US" dirty="0"/>
            <a:t>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titulació</a:t>
          </a:r>
          <a:r>
            <a:rPr lang="en-US" dirty="0"/>
            <a:t>, </a:t>
          </a:r>
          <a:r>
            <a:rPr lang="en-US" dirty="0" err="1"/>
            <a:t>habilitació</a:t>
          </a:r>
          <a:r>
            <a:rPr lang="en-US" dirty="0"/>
            <a:t> o </a:t>
          </a:r>
          <a:r>
            <a:rPr lang="en-US" dirty="0" err="1"/>
            <a:t>inscripció</a:t>
          </a:r>
          <a:r>
            <a:rPr lang="en-US" dirty="0"/>
            <a:t> </a:t>
          </a:r>
          <a:r>
            <a:rPr lang="en-US" dirty="0" err="1"/>
            <a:t>prevista</a:t>
          </a:r>
          <a:r>
            <a:rPr lang="en-US" dirty="0"/>
            <a:t> per la </a:t>
          </a:r>
          <a:r>
            <a:rPr lang="en-US" dirty="0" err="1"/>
            <a:t>normativa</a:t>
          </a:r>
          <a:r>
            <a:rPr lang="en-US" dirty="0"/>
            <a:t> sectorial.</a:t>
          </a:r>
        </a:p>
      </dgm:t>
    </dgm:pt>
    <dgm:pt modelId="{1298EBDA-9C95-448C-B216-A24791A06435}" type="parTrans" cxnId="{D1D30E9D-CF64-427E-970C-52B883BE0438}">
      <dgm:prSet/>
      <dgm:spPr/>
      <dgm:t>
        <a:bodyPr/>
        <a:lstStyle/>
        <a:p>
          <a:endParaRPr lang="en-US"/>
        </a:p>
      </dgm:t>
    </dgm:pt>
    <dgm:pt modelId="{C449BFDE-8349-4116-99A9-40F7D6E23EBE}" type="sibTrans" cxnId="{D1D30E9D-CF64-427E-970C-52B883BE0438}">
      <dgm:prSet/>
      <dgm:spPr/>
      <dgm:t>
        <a:bodyPr/>
        <a:lstStyle/>
        <a:p>
          <a:endParaRPr lang="en-US"/>
        </a:p>
      </dgm:t>
    </dgm:pt>
    <dgm:pt modelId="{28B5D9DE-9D8B-47E2-979A-3052ACB27F97}">
      <dgm:prSet/>
      <dgm:spPr/>
      <dgm:t>
        <a:bodyPr/>
        <a:lstStyle/>
        <a:p>
          <a:r>
            <a:rPr lang="en-US"/>
            <a:t>2. </a:t>
          </a:r>
          <a:r>
            <a:rPr lang="en-US" b="1"/>
            <a:t>Professions no regulades</a:t>
          </a:r>
          <a:r>
            <a:rPr lang="en-US"/>
            <a:t>: la capacitació es pot acreditar mitjançant titulacions oficials i/o experiència professional.</a:t>
          </a:r>
        </a:p>
      </dgm:t>
    </dgm:pt>
    <dgm:pt modelId="{F4E8B727-E847-49A8-B2B2-538D97B45F02}" type="parTrans" cxnId="{CACC1B81-80CD-46B9-8F76-CF18C6876BBF}">
      <dgm:prSet/>
      <dgm:spPr/>
      <dgm:t>
        <a:bodyPr/>
        <a:lstStyle/>
        <a:p>
          <a:endParaRPr lang="en-US"/>
        </a:p>
      </dgm:t>
    </dgm:pt>
    <dgm:pt modelId="{CBA58D73-298E-477D-8DA5-1C370AEDD819}" type="sibTrans" cxnId="{CACC1B81-80CD-46B9-8F76-CF18C6876BBF}">
      <dgm:prSet/>
      <dgm:spPr/>
      <dgm:t>
        <a:bodyPr/>
        <a:lstStyle/>
        <a:p>
          <a:endParaRPr lang="en-US"/>
        </a:p>
      </dgm:t>
    </dgm:pt>
    <dgm:pt modelId="{753C6F47-148B-42EB-815E-6ECF7552FB8D}" type="pres">
      <dgm:prSet presAssocID="{E327C33B-6F26-4FC5-AC9A-BFCBDFA9DC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18BFA3-F21F-4096-8221-9D12FF8D0236}" type="pres">
      <dgm:prSet presAssocID="{7ECC7299-A8CF-4552-B876-4D1E71145C17}" presName="hierRoot1" presStyleCnt="0"/>
      <dgm:spPr/>
    </dgm:pt>
    <dgm:pt modelId="{223F6DD3-27F3-4FAB-B301-5B6A48F72CA5}" type="pres">
      <dgm:prSet presAssocID="{7ECC7299-A8CF-4552-B876-4D1E71145C17}" presName="composite" presStyleCnt="0"/>
      <dgm:spPr/>
    </dgm:pt>
    <dgm:pt modelId="{2606869B-B26E-4239-90B2-945895B14D56}" type="pres">
      <dgm:prSet presAssocID="{7ECC7299-A8CF-4552-B876-4D1E71145C17}" presName="background" presStyleLbl="node0" presStyleIdx="0" presStyleCnt="2"/>
      <dgm:spPr/>
    </dgm:pt>
    <dgm:pt modelId="{93FFE59B-213C-44B6-BD60-FE768E2A3EBE}" type="pres">
      <dgm:prSet presAssocID="{7ECC7299-A8CF-4552-B876-4D1E71145C17}" presName="text" presStyleLbl="fgAcc0" presStyleIdx="0" presStyleCnt="2">
        <dgm:presLayoutVars>
          <dgm:chPref val="3"/>
        </dgm:presLayoutVars>
      </dgm:prSet>
      <dgm:spPr/>
    </dgm:pt>
    <dgm:pt modelId="{80B3CD4C-853F-475D-80B4-002712B5557A}" type="pres">
      <dgm:prSet presAssocID="{7ECC7299-A8CF-4552-B876-4D1E71145C17}" presName="hierChild2" presStyleCnt="0"/>
      <dgm:spPr/>
    </dgm:pt>
    <dgm:pt modelId="{A599A3EC-5C96-48C4-9C7E-EDB89FB30FEB}" type="pres">
      <dgm:prSet presAssocID="{28B5D9DE-9D8B-47E2-979A-3052ACB27F97}" presName="hierRoot1" presStyleCnt="0"/>
      <dgm:spPr/>
    </dgm:pt>
    <dgm:pt modelId="{5EE12250-7C3B-4356-8B1F-9A805A1262A3}" type="pres">
      <dgm:prSet presAssocID="{28B5D9DE-9D8B-47E2-979A-3052ACB27F97}" presName="composite" presStyleCnt="0"/>
      <dgm:spPr/>
    </dgm:pt>
    <dgm:pt modelId="{33ED4902-6DBC-44AF-997C-269BC4D0DDA1}" type="pres">
      <dgm:prSet presAssocID="{28B5D9DE-9D8B-47E2-979A-3052ACB27F97}" presName="background" presStyleLbl="node0" presStyleIdx="1" presStyleCnt="2"/>
      <dgm:spPr/>
    </dgm:pt>
    <dgm:pt modelId="{995ACD43-CF21-4707-A9C6-28B142847CC1}" type="pres">
      <dgm:prSet presAssocID="{28B5D9DE-9D8B-47E2-979A-3052ACB27F97}" presName="text" presStyleLbl="fgAcc0" presStyleIdx="1" presStyleCnt="2">
        <dgm:presLayoutVars>
          <dgm:chPref val="3"/>
        </dgm:presLayoutVars>
      </dgm:prSet>
      <dgm:spPr/>
    </dgm:pt>
    <dgm:pt modelId="{5A3077CA-ED2A-4AB6-BA19-804A28D9C413}" type="pres">
      <dgm:prSet presAssocID="{28B5D9DE-9D8B-47E2-979A-3052ACB27F97}" presName="hierChild2" presStyleCnt="0"/>
      <dgm:spPr/>
    </dgm:pt>
  </dgm:ptLst>
  <dgm:cxnLst>
    <dgm:cxn modelId="{B9665F43-1C0E-4DE0-8F41-629FB64F7726}" type="presOf" srcId="{E327C33B-6F26-4FC5-AC9A-BFCBDFA9DC0F}" destId="{753C6F47-148B-42EB-815E-6ECF7552FB8D}" srcOrd="0" destOrd="0" presId="urn:microsoft.com/office/officeart/2005/8/layout/hierarchy1"/>
    <dgm:cxn modelId="{6BBE7277-E97D-4121-8478-46B211F5EAC7}" type="presOf" srcId="{28B5D9DE-9D8B-47E2-979A-3052ACB27F97}" destId="{995ACD43-CF21-4707-A9C6-28B142847CC1}" srcOrd="0" destOrd="0" presId="urn:microsoft.com/office/officeart/2005/8/layout/hierarchy1"/>
    <dgm:cxn modelId="{CACC1B81-80CD-46B9-8F76-CF18C6876BBF}" srcId="{E327C33B-6F26-4FC5-AC9A-BFCBDFA9DC0F}" destId="{28B5D9DE-9D8B-47E2-979A-3052ACB27F97}" srcOrd="1" destOrd="0" parTransId="{F4E8B727-E847-49A8-B2B2-538D97B45F02}" sibTransId="{CBA58D73-298E-477D-8DA5-1C370AEDD819}"/>
    <dgm:cxn modelId="{C8C92E82-9706-4619-BF6E-CB47CB68A129}" type="presOf" srcId="{7ECC7299-A8CF-4552-B876-4D1E71145C17}" destId="{93FFE59B-213C-44B6-BD60-FE768E2A3EBE}" srcOrd="0" destOrd="0" presId="urn:microsoft.com/office/officeart/2005/8/layout/hierarchy1"/>
    <dgm:cxn modelId="{D1D30E9D-CF64-427E-970C-52B883BE0438}" srcId="{E327C33B-6F26-4FC5-AC9A-BFCBDFA9DC0F}" destId="{7ECC7299-A8CF-4552-B876-4D1E71145C17}" srcOrd="0" destOrd="0" parTransId="{1298EBDA-9C95-448C-B216-A24791A06435}" sibTransId="{C449BFDE-8349-4116-99A9-40F7D6E23EBE}"/>
    <dgm:cxn modelId="{0EF27A50-13C5-4BF3-B901-3C356D9A9393}" type="presParOf" srcId="{753C6F47-148B-42EB-815E-6ECF7552FB8D}" destId="{E218BFA3-F21F-4096-8221-9D12FF8D0236}" srcOrd="0" destOrd="0" presId="urn:microsoft.com/office/officeart/2005/8/layout/hierarchy1"/>
    <dgm:cxn modelId="{F716CF20-C7DA-4F1F-853D-F7D7B4BB08EA}" type="presParOf" srcId="{E218BFA3-F21F-4096-8221-9D12FF8D0236}" destId="{223F6DD3-27F3-4FAB-B301-5B6A48F72CA5}" srcOrd="0" destOrd="0" presId="urn:microsoft.com/office/officeart/2005/8/layout/hierarchy1"/>
    <dgm:cxn modelId="{1FD4039A-5D13-4F28-A137-ED1E2983E83F}" type="presParOf" srcId="{223F6DD3-27F3-4FAB-B301-5B6A48F72CA5}" destId="{2606869B-B26E-4239-90B2-945895B14D56}" srcOrd="0" destOrd="0" presId="urn:microsoft.com/office/officeart/2005/8/layout/hierarchy1"/>
    <dgm:cxn modelId="{908F9BB5-C20C-4A90-8B0A-F0E84F2F7E9F}" type="presParOf" srcId="{223F6DD3-27F3-4FAB-B301-5B6A48F72CA5}" destId="{93FFE59B-213C-44B6-BD60-FE768E2A3EBE}" srcOrd="1" destOrd="0" presId="urn:microsoft.com/office/officeart/2005/8/layout/hierarchy1"/>
    <dgm:cxn modelId="{7C8F7618-3F39-4D0F-861C-A3DA684F8668}" type="presParOf" srcId="{E218BFA3-F21F-4096-8221-9D12FF8D0236}" destId="{80B3CD4C-853F-475D-80B4-002712B5557A}" srcOrd="1" destOrd="0" presId="urn:microsoft.com/office/officeart/2005/8/layout/hierarchy1"/>
    <dgm:cxn modelId="{4C97E6BA-4309-497B-BE78-9A3AB85D1B97}" type="presParOf" srcId="{753C6F47-148B-42EB-815E-6ECF7552FB8D}" destId="{A599A3EC-5C96-48C4-9C7E-EDB89FB30FEB}" srcOrd="1" destOrd="0" presId="urn:microsoft.com/office/officeart/2005/8/layout/hierarchy1"/>
    <dgm:cxn modelId="{AD541304-E7BB-47DC-96EE-9022E06D235D}" type="presParOf" srcId="{A599A3EC-5C96-48C4-9C7E-EDB89FB30FEB}" destId="{5EE12250-7C3B-4356-8B1F-9A805A1262A3}" srcOrd="0" destOrd="0" presId="urn:microsoft.com/office/officeart/2005/8/layout/hierarchy1"/>
    <dgm:cxn modelId="{58CDEAF7-D786-49D9-BC5D-1FFEBD0EA507}" type="presParOf" srcId="{5EE12250-7C3B-4356-8B1F-9A805A1262A3}" destId="{33ED4902-6DBC-44AF-997C-269BC4D0DDA1}" srcOrd="0" destOrd="0" presId="urn:microsoft.com/office/officeart/2005/8/layout/hierarchy1"/>
    <dgm:cxn modelId="{6CD30C2D-87F0-4315-B765-68145E6E17A4}" type="presParOf" srcId="{5EE12250-7C3B-4356-8B1F-9A805A1262A3}" destId="{995ACD43-CF21-4707-A9C6-28B142847CC1}" srcOrd="1" destOrd="0" presId="urn:microsoft.com/office/officeart/2005/8/layout/hierarchy1"/>
    <dgm:cxn modelId="{D2E9D451-785F-4A29-AF5D-9B8135DEE8F1}" type="presParOf" srcId="{A599A3EC-5C96-48C4-9C7E-EDB89FB30FEB}" destId="{5A3077CA-ED2A-4AB6-BA19-804A28D9C41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C3BFD3-9A41-4A71-AD72-72A167B547D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E0553E-1ACE-4EAD-BFA9-AB71322FA759}">
      <dgm:prSet custT="1"/>
      <dgm:spPr/>
      <dgm:t>
        <a:bodyPr/>
        <a:lstStyle/>
        <a:p>
          <a:r>
            <a:rPr lang="ca-ES" sz="2400" dirty="0"/>
            <a:t>Son aquelles que per exercir-se requereixen: </a:t>
          </a:r>
          <a:endParaRPr lang="en-US" sz="2400" dirty="0"/>
        </a:p>
      </dgm:t>
    </dgm:pt>
    <dgm:pt modelId="{EDB381B2-F520-4AD5-BC63-C408FE63BA8A}" type="parTrans" cxnId="{F77E8067-15FF-48D6-ADAF-F3470D1DB9FD}">
      <dgm:prSet/>
      <dgm:spPr/>
      <dgm:t>
        <a:bodyPr/>
        <a:lstStyle/>
        <a:p>
          <a:endParaRPr lang="en-US"/>
        </a:p>
      </dgm:t>
    </dgm:pt>
    <dgm:pt modelId="{B5C71366-CA4B-45F0-995A-431A2201D257}" type="sibTrans" cxnId="{F77E8067-15FF-48D6-ADAF-F3470D1DB9FD}">
      <dgm:prSet/>
      <dgm:spPr/>
      <dgm:t>
        <a:bodyPr/>
        <a:lstStyle/>
        <a:p>
          <a:endParaRPr lang="en-US"/>
        </a:p>
      </dgm:t>
    </dgm:pt>
    <dgm:pt modelId="{88FB763C-AF08-4AA4-AC06-C9E980FA6615}">
      <dgm:prSet/>
      <dgm:spPr/>
      <dgm:t>
        <a:bodyPr/>
        <a:lstStyle/>
        <a:p>
          <a:r>
            <a:rPr lang="ca-ES" b="1" dirty="0"/>
            <a:t>Titulació obligatòria:</a:t>
          </a:r>
          <a:r>
            <a:rPr lang="ca-ES" b="0" dirty="0"/>
            <a:t> Exigeix estudis oficials concrets (com ara graus o màsters universitaris) amb plans d'estudis adaptats a la llei.</a:t>
          </a:r>
          <a:endParaRPr lang="en-US" dirty="0"/>
        </a:p>
      </dgm:t>
    </dgm:pt>
    <dgm:pt modelId="{7188DCC0-4C69-42BA-8446-BABBCB1C927A}" type="parTrans" cxnId="{3E6EC00A-87C9-4471-AB43-CCE881ED8C93}">
      <dgm:prSet/>
      <dgm:spPr/>
      <dgm:t>
        <a:bodyPr/>
        <a:lstStyle/>
        <a:p>
          <a:endParaRPr lang="en-US"/>
        </a:p>
      </dgm:t>
    </dgm:pt>
    <dgm:pt modelId="{469A84A2-65DC-4742-B4FD-489314DB40AE}" type="sibTrans" cxnId="{3E6EC00A-87C9-4471-AB43-CCE881ED8C93}">
      <dgm:prSet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i/o</a:t>
          </a:r>
        </a:p>
      </dgm:t>
    </dgm:pt>
    <dgm:pt modelId="{03D8DFBB-3214-4B9B-A7E5-8A8F549EEFCE}">
      <dgm:prSet/>
      <dgm:spPr/>
      <dgm:t>
        <a:bodyPr/>
        <a:lstStyle/>
        <a:p>
          <a:r>
            <a:rPr lang="ca-ES" b="1" dirty="0"/>
            <a:t>Habilitació i col·legiació:</a:t>
          </a:r>
          <a:r>
            <a:rPr lang="ca-ES" b="0" dirty="0"/>
            <a:t> Alguns àmbits demanen passar proves extres o formar part d'un col·legi professional oficial.</a:t>
          </a:r>
          <a:endParaRPr lang="en-US" dirty="0"/>
        </a:p>
      </dgm:t>
    </dgm:pt>
    <dgm:pt modelId="{03906FC1-BE39-491A-87C3-508AE18DBD37}" type="parTrans" cxnId="{6C268EA0-DC5D-4CB2-AF4F-FF46CB564A96}">
      <dgm:prSet/>
      <dgm:spPr/>
      <dgm:t>
        <a:bodyPr/>
        <a:lstStyle/>
        <a:p>
          <a:endParaRPr lang="en-US"/>
        </a:p>
      </dgm:t>
    </dgm:pt>
    <dgm:pt modelId="{786DFAE9-5683-4436-A514-12A96C9CB565}" type="sibTrans" cxnId="{6C268EA0-DC5D-4CB2-AF4F-FF46CB564A96}">
      <dgm:prSet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i/o</a:t>
          </a:r>
        </a:p>
      </dgm:t>
    </dgm:pt>
    <dgm:pt modelId="{B15F5708-4DAE-4611-B033-45F2D431ED3F}">
      <dgm:prSet/>
      <dgm:spPr/>
      <dgm:t>
        <a:bodyPr/>
        <a:lstStyle/>
        <a:p>
          <a:r>
            <a:rPr lang="ca-ES" b="1" dirty="0"/>
            <a:t>Control de registre:</a:t>
          </a:r>
          <a:r>
            <a:rPr lang="ca-ES" b="0" dirty="0"/>
            <a:t> Requereix apuntar-se en censos o llistats públics per poder exercir de manera legal</a:t>
          </a:r>
          <a:endParaRPr lang="en-US" dirty="0"/>
        </a:p>
      </dgm:t>
    </dgm:pt>
    <dgm:pt modelId="{1EC7253A-8D95-48E2-B998-1A1674DBA09B}" type="parTrans" cxnId="{CAED6233-1F89-4798-9803-F9364CF5109F}">
      <dgm:prSet/>
      <dgm:spPr/>
      <dgm:t>
        <a:bodyPr/>
        <a:lstStyle/>
        <a:p>
          <a:endParaRPr lang="en-US"/>
        </a:p>
      </dgm:t>
    </dgm:pt>
    <dgm:pt modelId="{5187CBC1-8C57-40F2-B00E-A354E414941C}" type="sibTrans" cxnId="{CAED6233-1F89-4798-9803-F9364CF5109F}">
      <dgm:prSet/>
      <dgm:spPr/>
      <dgm:t>
        <a:bodyPr/>
        <a:lstStyle/>
        <a:p>
          <a:endParaRPr lang="en-US"/>
        </a:p>
      </dgm:t>
    </dgm:pt>
    <dgm:pt modelId="{8946D51C-B67E-4C90-AD97-B685608AD07D}">
      <dgm:prSet custT="1"/>
      <dgm:spPr/>
      <dgm:t>
        <a:bodyPr/>
        <a:lstStyle/>
        <a:p>
          <a:r>
            <a:rPr lang="en-US" sz="2800" b="1" dirty="0"/>
            <a:t>Professions </a:t>
          </a:r>
          <a:r>
            <a:rPr lang="en-US" sz="2800" b="1" dirty="0" err="1"/>
            <a:t>regulades</a:t>
          </a:r>
          <a:endParaRPr lang="ca-ES" sz="2800" dirty="0"/>
        </a:p>
      </dgm:t>
    </dgm:pt>
    <dgm:pt modelId="{CCBE114D-F3BD-461E-AC93-BB0BE94D8AEA}" type="parTrans" cxnId="{9CF0BBFA-976A-4F79-BD43-D845C1CAE368}">
      <dgm:prSet/>
      <dgm:spPr/>
      <dgm:t>
        <a:bodyPr/>
        <a:lstStyle/>
        <a:p>
          <a:endParaRPr lang="ca-ES"/>
        </a:p>
      </dgm:t>
    </dgm:pt>
    <dgm:pt modelId="{56E9D981-470E-4046-A311-C49E3CD30F08}" type="sibTrans" cxnId="{9CF0BBFA-976A-4F79-BD43-D845C1CAE368}">
      <dgm:prSet/>
      <dgm:spPr/>
      <dgm:t>
        <a:bodyPr/>
        <a:lstStyle/>
        <a:p>
          <a:endParaRPr lang="ca-ES"/>
        </a:p>
      </dgm:t>
    </dgm:pt>
    <dgm:pt modelId="{250A29A6-E998-4F1B-A2E0-B26676F7A141}" type="pres">
      <dgm:prSet presAssocID="{AAC3BFD3-9A41-4A71-AD72-72A167B547D9}" presName="diagram" presStyleCnt="0">
        <dgm:presLayoutVars>
          <dgm:dir/>
          <dgm:resizeHandles val="exact"/>
        </dgm:presLayoutVars>
      </dgm:prSet>
      <dgm:spPr/>
    </dgm:pt>
    <dgm:pt modelId="{158BB8A7-034A-4214-9FAF-26EA471EB90C}" type="pres">
      <dgm:prSet presAssocID="{8946D51C-B67E-4C90-AD97-B685608AD07D}" presName="node" presStyleLbl="node1" presStyleIdx="0" presStyleCnt="5">
        <dgm:presLayoutVars>
          <dgm:bulletEnabled val="1"/>
        </dgm:presLayoutVars>
      </dgm:prSet>
      <dgm:spPr/>
    </dgm:pt>
    <dgm:pt modelId="{50405149-0D14-4155-8D51-3B61DF652DFB}" type="pres">
      <dgm:prSet presAssocID="{56E9D981-470E-4046-A311-C49E3CD30F08}" presName="sibTrans" presStyleLbl="sibTrans2D1" presStyleIdx="0" presStyleCnt="4"/>
      <dgm:spPr/>
    </dgm:pt>
    <dgm:pt modelId="{0DEFFE15-B86D-46FC-A049-6AED164B6C69}" type="pres">
      <dgm:prSet presAssocID="{56E9D981-470E-4046-A311-C49E3CD30F08}" presName="connectorText" presStyleLbl="sibTrans2D1" presStyleIdx="0" presStyleCnt="4"/>
      <dgm:spPr/>
    </dgm:pt>
    <dgm:pt modelId="{ABE717B7-5A6A-48F2-942C-F7C5A7D65CF7}" type="pres">
      <dgm:prSet presAssocID="{4BE0553E-1ACE-4EAD-BFA9-AB71322FA759}" presName="node" presStyleLbl="node1" presStyleIdx="1" presStyleCnt="5">
        <dgm:presLayoutVars>
          <dgm:bulletEnabled val="1"/>
        </dgm:presLayoutVars>
      </dgm:prSet>
      <dgm:spPr/>
    </dgm:pt>
    <dgm:pt modelId="{EFA3F6AD-8E23-4778-B28F-A15A5A70BBC3}" type="pres">
      <dgm:prSet presAssocID="{B5C71366-CA4B-45F0-995A-431A2201D257}" presName="sibTrans" presStyleLbl="sibTrans2D1" presStyleIdx="1" presStyleCnt="4"/>
      <dgm:spPr/>
    </dgm:pt>
    <dgm:pt modelId="{8922BC70-6183-48AC-9EF3-CCE535807C0A}" type="pres">
      <dgm:prSet presAssocID="{B5C71366-CA4B-45F0-995A-431A2201D257}" presName="connectorText" presStyleLbl="sibTrans2D1" presStyleIdx="1" presStyleCnt="4"/>
      <dgm:spPr/>
    </dgm:pt>
    <dgm:pt modelId="{F06270CD-3904-43AD-9486-6783F3B85360}" type="pres">
      <dgm:prSet presAssocID="{88FB763C-AF08-4AA4-AC06-C9E980FA6615}" presName="node" presStyleLbl="node1" presStyleIdx="2" presStyleCnt="5" custLinFactNeighborX="-320" custLinFactNeighborY="-3068">
        <dgm:presLayoutVars>
          <dgm:bulletEnabled val="1"/>
        </dgm:presLayoutVars>
      </dgm:prSet>
      <dgm:spPr/>
    </dgm:pt>
    <dgm:pt modelId="{54F0824A-01E2-48B7-BD09-5BEB978DE4CE}" type="pres">
      <dgm:prSet presAssocID="{469A84A2-65DC-4742-B4FD-489314DB40AE}" presName="sibTrans" presStyleLbl="sibTrans2D1" presStyleIdx="2" presStyleCnt="4" custLinFactNeighborX="4921" custLinFactNeighborY="-694"/>
      <dgm:spPr/>
    </dgm:pt>
    <dgm:pt modelId="{3F62EC38-F166-4013-AC0A-2D2584BC80CC}" type="pres">
      <dgm:prSet presAssocID="{469A84A2-65DC-4742-B4FD-489314DB40AE}" presName="connectorText" presStyleLbl="sibTrans2D1" presStyleIdx="2" presStyleCnt="4"/>
      <dgm:spPr/>
    </dgm:pt>
    <dgm:pt modelId="{179A9442-986A-4B02-B395-77E398DF4606}" type="pres">
      <dgm:prSet presAssocID="{03D8DFBB-3214-4B9B-A7E5-8A8F549EEFCE}" presName="node" presStyleLbl="node1" presStyleIdx="3" presStyleCnt="5" custLinFactNeighborX="20367" custLinFactNeighborY="-40875">
        <dgm:presLayoutVars>
          <dgm:bulletEnabled val="1"/>
        </dgm:presLayoutVars>
      </dgm:prSet>
      <dgm:spPr/>
    </dgm:pt>
    <dgm:pt modelId="{E02697A1-A3E5-4EEF-A192-AA0C006770BC}" type="pres">
      <dgm:prSet presAssocID="{786DFAE9-5683-4436-A514-12A96C9CB565}" presName="sibTrans" presStyleLbl="sibTrans2D1" presStyleIdx="3" presStyleCnt="4"/>
      <dgm:spPr/>
    </dgm:pt>
    <dgm:pt modelId="{240B2E95-CAD9-47AE-8CD2-DF51D217E66D}" type="pres">
      <dgm:prSet presAssocID="{786DFAE9-5683-4436-A514-12A96C9CB565}" presName="connectorText" presStyleLbl="sibTrans2D1" presStyleIdx="3" presStyleCnt="4"/>
      <dgm:spPr/>
    </dgm:pt>
    <dgm:pt modelId="{C486E783-A988-41C3-9ACD-FB650BDF0B34}" type="pres">
      <dgm:prSet presAssocID="{B15F5708-4DAE-4611-B033-45F2D431ED3F}" presName="node" presStyleLbl="node1" presStyleIdx="4" presStyleCnt="5" custLinFactNeighborX="-1126" custLinFactNeighborY="-9940">
        <dgm:presLayoutVars>
          <dgm:bulletEnabled val="1"/>
        </dgm:presLayoutVars>
      </dgm:prSet>
      <dgm:spPr/>
    </dgm:pt>
  </dgm:ptLst>
  <dgm:cxnLst>
    <dgm:cxn modelId="{1297290A-757C-4320-BD4D-730A95CCDE52}" type="presOf" srcId="{56E9D981-470E-4046-A311-C49E3CD30F08}" destId="{0DEFFE15-B86D-46FC-A049-6AED164B6C69}" srcOrd="1" destOrd="0" presId="urn:microsoft.com/office/officeart/2005/8/layout/process5"/>
    <dgm:cxn modelId="{3E6EC00A-87C9-4471-AB43-CCE881ED8C93}" srcId="{AAC3BFD3-9A41-4A71-AD72-72A167B547D9}" destId="{88FB763C-AF08-4AA4-AC06-C9E980FA6615}" srcOrd="2" destOrd="0" parTransId="{7188DCC0-4C69-42BA-8446-BABBCB1C927A}" sibTransId="{469A84A2-65DC-4742-B4FD-489314DB40AE}"/>
    <dgm:cxn modelId="{1243C115-1D8E-47DE-9963-C00F4139EF53}" type="presOf" srcId="{4BE0553E-1ACE-4EAD-BFA9-AB71322FA759}" destId="{ABE717B7-5A6A-48F2-942C-F7C5A7D65CF7}" srcOrd="0" destOrd="0" presId="urn:microsoft.com/office/officeart/2005/8/layout/process5"/>
    <dgm:cxn modelId="{302E4618-3A26-433F-91D5-3D7C37026D82}" type="presOf" srcId="{8946D51C-B67E-4C90-AD97-B685608AD07D}" destId="{158BB8A7-034A-4214-9FAF-26EA471EB90C}" srcOrd="0" destOrd="0" presId="urn:microsoft.com/office/officeart/2005/8/layout/process5"/>
    <dgm:cxn modelId="{C132C72C-0E85-4D39-BD3A-0162F3EF3ABC}" type="presOf" srcId="{AAC3BFD3-9A41-4A71-AD72-72A167B547D9}" destId="{250A29A6-E998-4F1B-A2E0-B26676F7A141}" srcOrd="0" destOrd="0" presId="urn:microsoft.com/office/officeart/2005/8/layout/process5"/>
    <dgm:cxn modelId="{CAED6233-1F89-4798-9803-F9364CF5109F}" srcId="{AAC3BFD3-9A41-4A71-AD72-72A167B547D9}" destId="{B15F5708-4DAE-4611-B033-45F2D431ED3F}" srcOrd="4" destOrd="0" parTransId="{1EC7253A-8D95-48E2-B998-1A1674DBA09B}" sibTransId="{5187CBC1-8C57-40F2-B00E-A354E414941C}"/>
    <dgm:cxn modelId="{5786C240-C32F-46AC-B82F-4A28579AABF5}" type="presOf" srcId="{B5C71366-CA4B-45F0-995A-431A2201D257}" destId="{8922BC70-6183-48AC-9EF3-CCE535807C0A}" srcOrd="1" destOrd="0" presId="urn:microsoft.com/office/officeart/2005/8/layout/process5"/>
    <dgm:cxn modelId="{3D892562-109A-40F2-BE3B-DD82F1A34616}" type="presOf" srcId="{88FB763C-AF08-4AA4-AC06-C9E980FA6615}" destId="{F06270CD-3904-43AD-9486-6783F3B85360}" srcOrd="0" destOrd="0" presId="urn:microsoft.com/office/officeart/2005/8/layout/process5"/>
    <dgm:cxn modelId="{F77E8067-15FF-48D6-ADAF-F3470D1DB9FD}" srcId="{AAC3BFD3-9A41-4A71-AD72-72A167B547D9}" destId="{4BE0553E-1ACE-4EAD-BFA9-AB71322FA759}" srcOrd="1" destOrd="0" parTransId="{EDB381B2-F520-4AD5-BC63-C408FE63BA8A}" sibTransId="{B5C71366-CA4B-45F0-995A-431A2201D257}"/>
    <dgm:cxn modelId="{5B516A6E-00CB-4FAE-A2CD-1DCB1EB09107}" type="presOf" srcId="{03D8DFBB-3214-4B9B-A7E5-8A8F549EEFCE}" destId="{179A9442-986A-4B02-B395-77E398DF4606}" srcOrd="0" destOrd="0" presId="urn:microsoft.com/office/officeart/2005/8/layout/process5"/>
    <dgm:cxn modelId="{BA2F3F80-D74F-4215-BC98-7610217E389B}" type="presOf" srcId="{B15F5708-4DAE-4611-B033-45F2D431ED3F}" destId="{C486E783-A988-41C3-9ACD-FB650BDF0B34}" srcOrd="0" destOrd="0" presId="urn:microsoft.com/office/officeart/2005/8/layout/process5"/>
    <dgm:cxn modelId="{40082F84-9D82-4058-9472-76CAD513E63B}" type="presOf" srcId="{786DFAE9-5683-4436-A514-12A96C9CB565}" destId="{240B2E95-CAD9-47AE-8CD2-DF51D217E66D}" srcOrd="1" destOrd="0" presId="urn:microsoft.com/office/officeart/2005/8/layout/process5"/>
    <dgm:cxn modelId="{7166668A-62E0-482F-ABB4-84B6FCC190CB}" type="presOf" srcId="{469A84A2-65DC-4742-B4FD-489314DB40AE}" destId="{3F62EC38-F166-4013-AC0A-2D2584BC80CC}" srcOrd="1" destOrd="0" presId="urn:microsoft.com/office/officeart/2005/8/layout/process5"/>
    <dgm:cxn modelId="{6C268EA0-DC5D-4CB2-AF4F-FF46CB564A96}" srcId="{AAC3BFD3-9A41-4A71-AD72-72A167B547D9}" destId="{03D8DFBB-3214-4B9B-A7E5-8A8F549EEFCE}" srcOrd="3" destOrd="0" parTransId="{03906FC1-BE39-491A-87C3-508AE18DBD37}" sibTransId="{786DFAE9-5683-4436-A514-12A96C9CB565}"/>
    <dgm:cxn modelId="{BAB488A9-E27D-4EEF-BDC3-836F28240237}" type="presOf" srcId="{B5C71366-CA4B-45F0-995A-431A2201D257}" destId="{EFA3F6AD-8E23-4778-B28F-A15A5A70BBC3}" srcOrd="0" destOrd="0" presId="urn:microsoft.com/office/officeart/2005/8/layout/process5"/>
    <dgm:cxn modelId="{3F2BEDB3-8ACE-432C-8EC1-A744F4F4DA0D}" type="presOf" srcId="{469A84A2-65DC-4742-B4FD-489314DB40AE}" destId="{54F0824A-01E2-48B7-BD09-5BEB978DE4CE}" srcOrd="0" destOrd="0" presId="urn:microsoft.com/office/officeart/2005/8/layout/process5"/>
    <dgm:cxn modelId="{5E998ECE-B3EE-4ABE-A646-28C94FCDB78E}" type="presOf" srcId="{56E9D981-470E-4046-A311-C49E3CD30F08}" destId="{50405149-0D14-4155-8D51-3B61DF652DFB}" srcOrd="0" destOrd="0" presId="urn:microsoft.com/office/officeart/2005/8/layout/process5"/>
    <dgm:cxn modelId="{2826E9F5-6ACC-4888-A544-B48093495E41}" type="presOf" srcId="{786DFAE9-5683-4436-A514-12A96C9CB565}" destId="{E02697A1-A3E5-4EEF-A192-AA0C006770BC}" srcOrd="0" destOrd="0" presId="urn:microsoft.com/office/officeart/2005/8/layout/process5"/>
    <dgm:cxn modelId="{9CF0BBFA-976A-4F79-BD43-D845C1CAE368}" srcId="{AAC3BFD3-9A41-4A71-AD72-72A167B547D9}" destId="{8946D51C-B67E-4C90-AD97-B685608AD07D}" srcOrd="0" destOrd="0" parTransId="{CCBE114D-F3BD-461E-AC93-BB0BE94D8AEA}" sibTransId="{56E9D981-470E-4046-A311-C49E3CD30F08}"/>
    <dgm:cxn modelId="{E5DFAC0B-8DFB-4A93-B8D3-4E6AE5AA1683}" type="presParOf" srcId="{250A29A6-E998-4F1B-A2E0-B26676F7A141}" destId="{158BB8A7-034A-4214-9FAF-26EA471EB90C}" srcOrd="0" destOrd="0" presId="urn:microsoft.com/office/officeart/2005/8/layout/process5"/>
    <dgm:cxn modelId="{CAF7A7F0-508D-45D8-9C50-F9BA86C57C63}" type="presParOf" srcId="{250A29A6-E998-4F1B-A2E0-B26676F7A141}" destId="{50405149-0D14-4155-8D51-3B61DF652DFB}" srcOrd="1" destOrd="0" presId="urn:microsoft.com/office/officeart/2005/8/layout/process5"/>
    <dgm:cxn modelId="{684AB08A-7215-4407-96AA-5DBB3B12CCE3}" type="presParOf" srcId="{50405149-0D14-4155-8D51-3B61DF652DFB}" destId="{0DEFFE15-B86D-46FC-A049-6AED164B6C69}" srcOrd="0" destOrd="0" presId="urn:microsoft.com/office/officeart/2005/8/layout/process5"/>
    <dgm:cxn modelId="{D566CD24-A72C-43A7-8A14-FDD1C27E87EE}" type="presParOf" srcId="{250A29A6-E998-4F1B-A2E0-B26676F7A141}" destId="{ABE717B7-5A6A-48F2-942C-F7C5A7D65CF7}" srcOrd="2" destOrd="0" presId="urn:microsoft.com/office/officeart/2005/8/layout/process5"/>
    <dgm:cxn modelId="{DD535762-E38D-4265-AB35-7C63BD239D2E}" type="presParOf" srcId="{250A29A6-E998-4F1B-A2E0-B26676F7A141}" destId="{EFA3F6AD-8E23-4778-B28F-A15A5A70BBC3}" srcOrd="3" destOrd="0" presId="urn:microsoft.com/office/officeart/2005/8/layout/process5"/>
    <dgm:cxn modelId="{6FC835F9-7AD1-4A94-8FCF-B71122657D01}" type="presParOf" srcId="{EFA3F6AD-8E23-4778-B28F-A15A5A70BBC3}" destId="{8922BC70-6183-48AC-9EF3-CCE535807C0A}" srcOrd="0" destOrd="0" presId="urn:microsoft.com/office/officeart/2005/8/layout/process5"/>
    <dgm:cxn modelId="{FFA632A4-8FD3-4C3E-8191-0F6C21D2CCE0}" type="presParOf" srcId="{250A29A6-E998-4F1B-A2E0-B26676F7A141}" destId="{F06270CD-3904-43AD-9486-6783F3B85360}" srcOrd="4" destOrd="0" presId="urn:microsoft.com/office/officeart/2005/8/layout/process5"/>
    <dgm:cxn modelId="{20CCDA72-6EB8-45F3-9001-5096F58AAF2A}" type="presParOf" srcId="{250A29A6-E998-4F1B-A2E0-B26676F7A141}" destId="{54F0824A-01E2-48B7-BD09-5BEB978DE4CE}" srcOrd="5" destOrd="0" presId="urn:microsoft.com/office/officeart/2005/8/layout/process5"/>
    <dgm:cxn modelId="{C1C017F1-1B23-4B49-A46E-9315CF1C33CA}" type="presParOf" srcId="{54F0824A-01E2-48B7-BD09-5BEB978DE4CE}" destId="{3F62EC38-F166-4013-AC0A-2D2584BC80CC}" srcOrd="0" destOrd="0" presId="urn:microsoft.com/office/officeart/2005/8/layout/process5"/>
    <dgm:cxn modelId="{707D6165-B5C4-42E0-B410-AC4B15D47D38}" type="presParOf" srcId="{250A29A6-E998-4F1B-A2E0-B26676F7A141}" destId="{179A9442-986A-4B02-B395-77E398DF4606}" srcOrd="6" destOrd="0" presId="urn:microsoft.com/office/officeart/2005/8/layout/process5"/>
    <dgm:cxn modelId="{35274C7E-0F37-4E4F-A823-475338BE3B99}" type="presParOf" srcId="{250A29A6-E998-4F1B-A2E0-B26676F7A141}" destId="{E02697A1-A3E5-4EEF-A192-AA0C006770BC}" srcOrd="7" destOrd="0" presId="urn:microsoft.com/office/officeart/2005/8/layout/process5"/>
    <dgm:cxn modelId="{E9D1C7B8-0FE7-4C17-BF4C-DAF587B23F2B}" type="presParOf" srcId="{E02697A1-A3E5-4EEF-A192-AA0C006770BC}" destId="{240B2E95-CAD9-47AE-8CD2-DF51D217E66D}" srcOrd="0" destOrd="0" presId="urn:microsoft.com/office/officeart/2005/8/layout/process5"/>
    <dgm:cxn modelId="{FAE2479C-DABE-4C53-8E53-59A7F2BD60F8}" type="presParOf" srcId="{250A29A6-E998-4F1B-A2E0-B26676F7A141}" destId="{C486E783-A988-41C3-9ACD-FB650BDF0B34}" srcOrd="8" destOrd="0" presId="urn:microsoft.com/office/officeart/2005/8/layout/process5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C8EE1-5323-446F-B2B0-ADA486A38E1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A156A98-52C3-46F6-BC17-6083546D28B7}">
      <dgm:prSet/>
      <dgm:spPr/>
      <dgm:t>
        <a:bodyPr/>
        <a:lstStyle/>
        <a:p>
          <a:r>
            <a:rPr lang="en-US"/>
            <a:t>La titulació </a:t>
          </a:r>
          <a:r>
            <a:rPr lang="ca-ES"/>
            <a:t>homologada </a:t>
          </a:r>
          <a:r>
            <a:rPr lang="en-US"/>
            <a:t>o </a:t>
          </a:r>
          <a:r>
            <a:rPr lang="ca-ES"/>
            <a:t>un </a:t>
          </a:r>
          <a:r>
            <a:rPr lang="en-US"/>
            <a:t>document habilitant </a:t>
          </a:r>
          <a:r>
            <a:rPr lang="ca-ES"/>
            <a:t>(Certificat Professional, Carnet Professional) </a:t>
          </a:r>
          <a:r>
            <a:rPr lang="en-US"/>
            <a:t>que exigeixi la normativa específica de l’</a:t>
          </a:r>
          <a:r>
            <a:rPr lang="ca-ES"/>
            <a:t>ocupació</a:t>
          </a:r>
          <a:r>
            <a:rPr lang="en-US"/>
            <a:t>.</a:t>
          </a:r>
        </a:p>
      </dgm:t>
    </dgm:pt>
    <dgm:pt modelId="{5DC08022-B292-48A1-98F1-CE08B2D943CE}" type="parTrans" cxnId="{7261AA2A-75E3-4DA5-A7B3-D9CA3C7EA56A}">
      <dgm:prSet/>
      <dgm:spPr/>
      <dgm:t>
        <a:bodyPr/>
        <a:lstStyle/>
        <a:p>
          <a:endParaRPr lang="en-US"/>
        </a:p>
      </dgm:t>
    </dgm:pt>
    <dgm:pt modelId="{1DCB1685-8858-4AE1-9140-F072070E8529}" type="sibTrans" cxnId="{7261AA2A-75E3-4DA5-A7B3-D9CA3C7EA56A}">
      <dgm:prSet/>
      <dgm:spPr/>
      <dgm:t>
        <a:bodyPr/>
        <a:lstStyle/>
        <a:p>
          <a:endParaRPr lang="en-US"/>
        </a:p>
      </dgm:t>
    </dgm:pt>
    <dgm:pt modelId="{06E9B5D3-D147-42CD-A670-EF0C2AB5E4EA}">
      <dgm:prSet/>
      <dgm:spPr/>
      <dgm:t>
        <a:bodyPr/>
        <a:lstStyle/>
        <a:p>
          <a:r>
            <a:rPr lang="en-US"/>
            <a:t>Pot ser una titulació universitària o una formació o habilitació professional específica.</a:t>
          </a:r>
        </a:p>
      </dgm:t>
    </dgm:pt>
    <dgm:pt modelId="{6F1FA320-2FC6-4978-942E-E488B070201E}" type="parTrans" cxnId="{6AB080AF-4AE8-42E0-9324-EFD7953331DF}">
      <dgm:prSet/>
      <dgm:spPr/>
      <dgm:t>
        <a:bodyPr/>
        <a:lstStyle/>
        <a:p>
          <a:endParaRPr lang="en-US"/>
        </a:p>
      </dgm:t>
    </dgm:pt>
    <dgm:pt modelId="{6C305530-C150-40E6-B92D-B9BB38A51C55}" type="sibTrans" cxnId="{6AB080AF-4AE8-42E0-9324-EFD7953331DF}">
      <dgm:prSet/>
      <dgm:spPr/>
      <dgm:t>
        <a:bodyPr/>
        <a:lstStyle/>
        <a:p>
          <a:endParaRPr lang="en-US"/>
        </a:p>
      </dgm:t>
    </dgm:pt>
    <dgm:pt modelId="{CFA19E3A-3226-4705-87E5-1A5860EE2A62}">
      <dgm:prSet/>
      <dgm:spPr/>
      <dgm:t>
        <a:bodyPr/>
        <a:lstStyle/>
        <a:p>
          <a:r>
            <a:rPr lang="en-US"/>
            <a:t>Si és necessari, també cal acreditar la col·legiació o la inscripció en un registre obligatori.</a:t>
          </a:r>
        </a:p>
      </dgm:t>
    </dgm:pt>
    <dgm:pt modelId="{D6DE2646-2ECE-47AC-B111-3E3C377F8782}" type="parTrans" cxnId="{A0CDC7A2-88B1-4024-A62A-606B12AB3D0B}">
      <dgm:prSet/>
      <dgm:spPr/>
      <dgm:t>
        <a:bodyPr/>
        <a:lstStyle/>
        <a:p>
          <a:endParaRPr lang="en-US"/>
        </a:p>
      </dgm:t>
    </dgm:pt>
    <dgm:pt modelId="{4A0A2BC6-B036-4228-8A08-421E96529563}" type="sibTrans" cxnId="{A0CDC7A2-88B1-4024-A62A-606B12AB3D0B}">
      <dgm:prSet/>
      <dgm:spPr/>
      <dgm:t>
        <a:bodyPr/>
        <a:lstStyle/>
        <a:p>
          <a:endParaRPr lang="en-US"/>
        </a:p>
      </dgm:t>
    </dgm:pt>
    <dgm:pt modelId="{3403800B-FBDD-4E79-A418-71C78AA322D3}" type="pres">
      <dgm:prSet presAssocID="{848C8EE1-5323-446F-B2B0-ADA486A38E1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4D7977-CEF2-46C1-9409-7164A0911433}" type="pres">
      <dgm:prSet presAssocID="{DA156A98-52C3-46F6-BC17-6083546D28B7}" presName="hierRoot1" presStyleCnt="0"/>
      <dgm:spPr/>
    </dgm:pt>
    <dgm:pt modelId="{94D70DD3-8BF9-492E-BB80-B92DCE20355F}" type="pres">
      <dgm:prSet presAssocID="{DA156A98-52C3-46F6-BC17-6083546D28B7}" presName="composite" presStyleCnt="0"/>
      <dgm:spPr/>
    </dgm:pt>
    <dgm:pt modelId="{697640DB-D563-43E9-8941-0E5BC19E92CE}" type="pres">
      <dgm:prSet presAssocID="{DA156A98-52C3-46F6-BC17-6083546D28B7}" presName="background" presStyleLbl="node0" presStyleIdx="0" presStyleCnt="3"/>
      <dgm:spPr/>
    </dgm:pt>
    <dgm:pt modelId="{19E0B146-4F12-419C-844C-A91D9B5404F3}" type="pres">
      <dgm:prSet presAssocID="{DA156A98-52C3-46F6-BC17-6083546D28B7}" presName="text" presStyleLbl="fgAcc0" presStyleIdx="0" presStyleCnt="3">
        <dgm:presLayoutVars>
          <dgm:chPref val="3"/>
        </dgm:presLayoutVars>
      </dgm:prSet>
      <dgm:spPr/>
    </dgm:pt>
    <dgm:pt modelId="{0E460E07-51CA-4DF3-A780-15BBBE4BB901}" type="pres">
      <dgm:prSet presAssocID="{DA156A98-52C3-46F6-BC17-6083546D28B7}" presName="hierChild2" presStyleCnt="0"/>
      <dgm:spPr/>
    </dgm:pt>
    <dgm:pt modelId="{02C3ED65-93CE-4B72-86B1-A4EF23C6D649}" type="pres">
      <dgm:prSet presAssocID="{06E9B5D3-D147-42CD-A670-EF0C2AB5E4EA}" presName="hierRoot1" presStyleCnt="0"/>
      <dgm:spPr/>
    </dgm:pt>
    <dgm:pt modelId="{B600E107-6DB4-4A15-9102-576694040B8C}" type="pres">
      <dgm:prSet presAssocID="{06E9B5D3-D147-42CD-A670-EF0C2AB5E4EA}" presName="composite" presStyleCnt="0"/>
      <dgm:spPr/>
    </dgm:pt>
    <dgm:pt modelId="{755459C7-0087-4111-96F4-C5807DED6223}" type="pres">
      <dgm:prSet presAssocID="{06E9B5D3-D147-42CD-A670-EF0C2AB5E4EA}" presName="background" presStyleLbl="node0" presStyleIdx="1" presStyleCnt="3"/>
      <dgm:spPr/>
    </dgm:pt>
    <dgm:pt modelId="{EC394414-0FD5-41B0-B9E0-7D267797B0EC}" type="pres">
      <dgm:prSet presAssocID="{06E9B5D3-D147-42CD-A670-EF0C2AB5E4EA}" presName="text" presStyleLbl="fgAcc0" presStyleIdx="1" presStyleCnt="3">
        <dgm:presLayoutVars>
          <dgm:chPref val="3"/>
        </dgm:presLayoutVars>
      </dgm:prSet>
      <dgm:spPr/>
    </dgm:pt>
    <dgm:pt modelId="{130076A7-B215-47F9-9CE4-0928E0010A35}" type="pres">
      <dgm:prSet presAssocID="{06E9B5D3-D147-42CD-A670-EF0C2AB5E4EA}" presName="hierChild2" presStyleCnt="0"/>
      <dgm:spPr/>
    </dgm:pt>
    <dgm:pt modelId="{1E7DB51A-00E5-4A3A-8C0A-38662FE26CF2}" type="pres">
      <dgm:prSet presAssocID="{CFA19E3A-3226-4705-87E5-1A5860EE2A62}" presName="hierRoot1" presStyleCnt="0"/>
      <dgm:spPr/>
    </dgm:pt>
    <dgm:pt modelId="{BD9B0BC3-AD0D-4E7F-915A-C23339016A0C}" type="pres">
      <dgm:prSet presAssocID="{CFA19E3A-3226-4705-87E5-1A5860EE2A62}" presName="composite" presStyleCnt="0"/>
      <dgm:spPr/>
    </dgm:pt>
    <dgm:pt modelId="{CC86678C-A844-490D-A665-306DE7B205CB}" type="pres">
      <dgm:prSet presAssocID="{CFA19E3A-3226-4705-87E5-1A5860EE2A62}" presName="background" presStyleLbl="node0" presStyleIdx="2" presStyleCnt="3"/>
      <dgm:spPr/>
    </dgm:pt>
    <dgm:pt modelId="{6A73CB3C-C7C8-4C5C-BA97-8C81A244E927}" type="pres">
      <dgm:prSet presAssocID="{CFA19E3A-3226-4705-87E5-1A5860EE2A62}" presName="text" presStyleLbl="fgAcc0" presStyleIdx="2" presStyleCnt="3">
        <dgm:presLayoutVars>
          <dgm:chPref val="3"/>
        </dgm:presLayoutVars>
      </dgm:prSet>
      <dgm:spPr/>
    </dgm:pt>
    <dgm:pt modelId="{5735371C-7F3E-4561-B720-6B50BF8032BF}" type="pres">
      <dgm:prSet presAssocID="{CFA19E3A-3226-4705-87E5-1A5860EE2A62}" presName="hierChild2" presStyleCnt="0"/>
      <dgm:spPr/>
    </dgm:pt>
  </dgm:ptLst>
  <dgm:cxnLst>
    <dgm:cxn modelId="{7261AA2A-75E3-4DA5-A7B3-D9CA3C7EA56A}" srcId="{848C8EE1-5323-446F-B2B0-ADA486A38E15}" destId="{DA156A98-52C3-46F6-BC17-6083546D28B7}" srcOrd="0" destOrd="0" parTransId="{5DC08022-B292-48A1-98F1-CE08B2D943CE}" sibTransId="{1DCB1685-8858-4AE1-9140-F072070E8529}"/>
    <dgm:cxn modelId="{7405A86E-9F88-4A96-A23E-80CDFD84B129}" type="presOf" srcId="{DA156A98-52C3-46F6-BC17-6083546D28B7}" destId="{19E0B146-4F12-419C-844C-A91D9B5404F3}" srcOrd="0" destOrd="0" presId="urn:microsoft.com/office/officeart/2005/8/layout/hierarchy1"/>
    <dgm:cxn modelId="{7B792773-B6A6-483D-8146-2877031F18A7}" type="presOf" srcId="{06E9B5D3-D147-42CD-A670-EF0C2AB5E4EA}" destId="{EC394414-0FD5-41B0-B9E0-7D267797B0EC}" srcOrd="0" destOrd="0" presId="urn:microsoft.com/office/officeart/2005/8/layout/hierarchy1"/>
    <dgm:cxn modelId="{A8BE1257-F568-47A0-A7F5-397A6A566CF8}" type="presOf" srcId="{CFA19E3A-3226-4705-87E5-1A5860EE2A62}" destId="{6A73CB3C-C7C8-4C5C-BA97-8C81A244E927}" srcOrd="0" destOrd="0" presId="urn:microsoft.com/office/officeart/2005/8/layout/hierarchy1"/>
    <dgm:cxn modelId="{CC37108D-A5BD-4088-BFF9-F877C039D3B9}" type="presOf" srcId="{848C8EE1-5323-446F-B2B0-ADA486A38E15}" destId="{3403800B-FBDD-4E79-A418-71C78AA322D3}" srcOrd="0" destOrd="0" presId="urn:microsoft.com/office/officeart/2005/8/layout/hierarchy1"/>
    <dgm:cxn modelId="{A0CDC7A2-88B1-4024-A62A-606B12AB3D0B}" srcId="{848C8EE1-5323-446F-B2B0-ADA486A38E15}" destId="{CFA19E3A-3226-4705-87E5-1A5860EE2A62}" srcOrd="2" destOrd="0" parTransId="{D6DE2646-2ECE-47AC-B111-3E3C377F8782}" sibTransId="{4A0A2BC6-B036-4228-8A08-421E96529563}"/>
    <dgm:cxn modelId="{6AB080AF-4AE8-42E0-9324-EFD7953331DF}" srcId="{848C8EE1-5323-446F-B2B0-ADA486A38E15}" destId="{06E9B5D3-D147-42CD-A670-EF0C2AB5E4EA}" srcOrd="1" destOrd="0" parTransId="{6F1FA320-2FC6-4978-942E-E488B070201E}" sibTransId="{6C305530-C150-40E6-B92D-B9BB38A51C55}"/>
    <dgm:cxn modelId="{F924CFB4-F178-4872-B96A-ACED520DC9E0}" type="presParOf" srcId="{3403800B-FBDD-4E79-A418-71C78AA322D3}" destId="{5B4D7977-CEF2-46C1-9409-7164A0911433}" srcOrd="0" destOrd="0" presId="urn:microsoft.com/office/officeart/2005/8/layout/hierarchy1"/>
    <dgm:cxn modelId="{DBE9D3A0-7A6B-45EE-82A1-0CD05568BE76}" type="presParOf" srcId="{5B4D7977-CEF2-46C1-9409-7164A0911433}" destId="{94D70DD3-8BF9-492E-BB80-B92DCE20355F}" srcOrd="0" destOrd="0" presId="urn:microsoft.com/office/officeart/2005/8/layout/hierarchy1"/>
    <dgm:cxn modelId="{D105307B-BC2A-418C-AE8D-C4C26777A129}" type="presParOf" srcId="{94D70DD3-8BF9-492E-BB80-B92DCE20355F}" destId="{697640DB-D563-43E9-8941-0E5BC19E92CE}" srcOrd="0" destOrd="0" presId="urn:microsoft.com/office/officeart/2005/8/layout/hierarchy1"/>
    <dgm:cxn modelId="{7C9E90AB-B004-4408-ADA5-A574FB2B86E6}" type="presParOf" srcId="{94D70DD3-8BF9-492E-BB80-B92DCE20355F}" destId="{19E0B146-4F12-419C-844C-A91D9B5404F3}" srcOrd="1" destOrd="0" presId="urn:microsoft.com/office/officeart/2005/8/layout/hierarchy1"/>
    <dgm:cxn modelId="{C86D252E-6F5E-4468-A14D-2376E2567958}" type="presParOf" srcId="{5B4D7977-CEF2-46C1-9409-7164A0911433}" destId="{0E460E07-51CA-4DF3-A780-15BBBE4BB901}" srcOrd="1" destOrd="0" presId="urn:microsoft.com/office/officeart/2005/8/layout/hierarchy1"/>
    <dgm:cxn modelId="{8BDB9225-E42F-4F87-9286-A0BA4081EEEE}" type="presParOf" srcId="{3403800B-FBDD-4E79-A418-71C78AA322D3}" destId="{02C3ED65-93CE-4B72-86B1-A4EF23C6D649}" srcOrd="1" destOrd="0" presId="urn:microsoft.com/office/officeart/2005/8/layout/hierarchy1"/>
    <dgm:cxn modelId="{5C603EA6-FA4E-4911-BAA5-E16A82CEE278}" type="presParOf" srcId="{02C3ED65-93CE-4B72-86B1-A4EF23C6D649}" destId="{B600E107-6DB4-4A15-9102-576694040B8C}" srcOrd="0" destOrd="0" presId="urn:microsoft.com/office/officeart/2005/8/layout/hierarchy1"/>
    <dgm:cxn modelId="{AAC72647-A4AB-4449-8406-3FCAEC146C9C}" type="presParOf" srcId="{B600E107-6DB4-4A15-9102-576694040B8C}" destId="{755459C7-0087-4111-96F4-C5807DED6223}" srcOrd="0" destOrd="0" presId="urn:microsoft.com/office/officeart/2005/8/layout/hierarchy1"/>
    <dgm:cxn modelId="{887D98E0-42DB-4AA1-AB3E-CBD70042EE65}" type="presParOf" srcId="{B600E107-6DB4-4A15-9102-576694040B8C}" destId="{EC394414-0FD5-41B0-B9E0-7D267797B0EC}" srcOrd="1" destOrd="0" presId="urn:microsoft.com/office/officeart/2005/8/layout/hierarchy1"/>
    <dgm:cxn modelId="{696AEC12-36EC-4C84-913E-E8E82F73F717}" type="presParOf" srcId="{02C3ED65-93CE-4B72-86B1-A4EF23C6D649}" destId="{130076A7-B215-47F9-9CE4-0928E0010A35}" srcOrd="1" destOrd="0" presId="urn:microsoft.com/office/officeart/2005/8/layout/hierarchy1"/>
    <dgm:cxn modelId="{C1AAAA5D-B886-4A6E-A048-D547F3C98F41}" type="presParOf" srcId="{3403800B-FBDD-4E79-A418-71C78AA322D3}" destId="{1E7DB51A-00E5-4A3A-8C0A-38662FE26CF2}" srcOrd="2" destOrd="0" presId="urn:microsoft.com/office/officeart/2005/8/layout/hierarchy1"/>
    <dgm:cxn modelId="{C8BEDC5E-B912-4E42-82CA-464E96E555BF}" type="presParOf" srcId="{1E7DB51A-00E5-4A3A-8C0A-38662FE26CF2}" destId="{BD9B0BC3-AD0D-4E7F-915A-C23339016A0C}" srcOrd="0" destOrd="0" presId="urn:microsoft.com/office/officeart/2005/8/layout/hierarchy1"/>
    <dgm:cxn modelId="{24965411-921D-44D8-8BC0-E076BC686882}" type="presParOf" srcId="{BD9B0BC3-AD0D-4E7F-915A-C23339016A0C}" destId="{CC86678C-A844-490D-A665-306DE7B205CB}" srcOrd="0" destOrd="0" presId="urn:microsoft.com/office/officeart/2005/8/layout/hierarchy1"/>
    <dgm:cxn modelId="{1910CA6B-00E3-43B3-A87B-AA6BEB94BD3E}" type="presParOf" srcId="{BD9B0BC3-AD0D-4E7F-915A-C23339016A0C}" destId="{6A73CB3C-C7C8-4C5C-BA97-8C81A244E927}" srcOrd="1" destOrd="0" presId="urn:microsoft.com/office/officeart/2005/8/layout/hierarchy1"/>
    <dgm:cxn modelId="{86826F5D-E9E1-4994-8F4C-B8B905574DF5}" type="presParOf" srcId="{1E7DB51A-00E5-4A3A-8C0A-38662FE26CF2}" destId="{5735371C-7F3E-4561-B720-6B50BF8032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D9B5110-935B-4B2A-B93A-2B1E3E0A487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63B558E-E3C9-45FD-AA50-A8E11DC44629}">
      <dgm:prSet/>
      <dgm:spPr/>
      <dgm:t>
        <a:bodyPr/>
        <a:lstStyle/>
        <a:p>
          <a:r>
            <a:rPr lang="en-US"/>
            <a:t>Les titulacions han de justificar el coneixement necessari per exercir l’activitat.</a:t>
          </a:r>
        </a:p>
      </dgm:t>
    </dgm:pt>
    <dgm:pt modelId="{26D3B60F-72C7-4F00-B200-670EDB421C8E}" type="parTrans" cxnId="{9F40E227-F99B-4CBD-BD57-0779994374EB}">
      <dgm:prSet/>
      <dgm:spPr/>
      <dgm:t>
        <a:bodyPr/>
        <a:lstStyle/>
        <a:p>
          <a:endParaRPr lang="en-US"/>
        </a:p>
      </dgm:t>
    </dgm:pt>
    <dgm:pt modelId="{5ECD81F5-7583-423B-9250-90E2BCC685A3}" type="sibTrans" cxnId="{9F40E227-F99B-4CBD-BD57-0779994374EB}">
      <dgm:prSet/>
      <dgm:spPr/>
      <dgm:t>
        <a:bodyPr/>
        <a:lstStyle/>
        <a:p>
          <a:endParaRPr lang="en-US"/>
        </a:p>
      </dgm:t>
    </dgm:pt>
    <dgm:pt modelId="{2F56906D-3977-49FF-99BB-16064F2D16BF}">
      <dgm:prSet/>
      <dgm:spPr/>
      <dgm:t>
        <a:bodyPr/>
        <a:lstStyle/>
        <a:p>
          <a:r>
            <a:rPr lang="en-US"/>
            <a:t>Per produir efectes en el procediment, han d’estar degudament legalitzades o postil·lades.</a:t>
          </a:r>
        </a:p>
      </dgm:t>
    </dgm:pt>
    <dgm:pt modelId="{BD3BB706-BBBC-49B2-A323-CCCEEFE9C443}" type="parTrans" cxnId="{FB2380C7-D7C2-4D12-B040-007FD228D9CF}">
      <dgm:prSet/>
      <dgm:spPr/>
      <dgm:t>
        <a:bodyPr/>
        <a:lstStyle/>
        <a:p>
          <a:endParaRPr lang="en-US"/>
        </a:p>
      </dgm:t>
    </dgm:pt>
    <dgm:pt modelId="{8487B1D7-ED45-483B-B467-BF4D6E237C07}" type="sibTrans" cxnId="{FB2380C7-D7C2-4D12-B040-007FD228D9CF}">
      <dgm:prSet/>
      <dgm:spPr/>
      <dgm:t>
        <a:bodyPr/>
        <a:lstStyle/>
        <a:p>
          <a:endParaRPr lang="en-US"/>
        </a:p>
      </dgm:t>
    </dgm:pt>
    <dgm:pt modelId="{D89A5CF9-F915-4AA9-A986-92FE5926B6AF}">
      <dgm:prSet/>
      <dgm:spPr/>
      <dgm:t>
        <a:bodyPr/>
        <a:lstStyle/>
        <a:p>
          <a:r>
            <a:rPr lang="en-US"/>
            <a:t>Si estan redactades en una llengua estrangera, cal aportar traducció jurada.</a:t>
          </a:r>
        </a:p>
      </dgm:t>
    </dgm:pt>
    <dgm:pt modelId="{5BC143F0-DD87-479D-943E-6165604BEED2}" type="parTrans" cxnId="{1AA7A3BE-8887-4C8D-9255-902FFB3C9EC1}">
      <dgm:prSet/>
      <dgm:spPr/>
      <dgm:t>
        <a:bodyPr/>
        <a:lstStyle/>
        <a:p>
          <a:endParaRPr lang="en-US"/>
        </a:p>
      </dgm:t>
    </dgm:pt>
    <dgm:pt modelId="{5A983CA1-E5E7-4C6C-9C7F-B371F1CA07D6}" type="sibTrans" cxnId="{1AA7A3BE-8887-4C8D-9255-902FFB3C9EC1}">
      <dgm:prSet/>
      <dgm:spPr/>
      <dgm:t>
        <a:bodyPr/>
        <a:lstStyle/>
        <a:p>
          <a:endParaRPr lang="en-US"/>
        </a:p>
      </dgm:t>
    </dgm:pt>
    <dgm:pt modelId="{7504F994-C652-4379-8DF5-7BA98107282D}" type="pres">
      <dgm:prSet presAssocID="{4D9B5110-935B-4B2A-B93A-2B1E3E0A48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7135072-822D-4CE2-99F6-8F48B97CAC86}" type="pres">
      <dgm:prSet presAssocID="{C63B558E-E3C9-45FD-AA50-A8E11DC44629}" presName="hierRoot1" presStyleCnt="0"/>
      <dgm:spPr/>
    </dgm:pt>
    <dgm:pt modelId="{40741231-EA2A-48FC-A497-56B4C873490A}" type="pres">
      <dgm:prSet presAssocID="{C63B558E-E3C9-45FD-AA50-A8E11DC44629}" presName="composite" presStyleCnt="0"/>
      <dgm:spPr/>
    </dgm:pt>
    <dgm:pt modelId="{EC2ADC5F-0B25-4DC5-BA07-90B43DBE20AA}" type="pres">
      <dgm:prSet presAssocID="{C63B558E-E3C9-45FD-AA50-A8E11DC44629}" presName="background" presStyleLbl="node0" presStyleIdx="0" presStyleCnt="3"/>
      <dgm:spPr/>
    </dgm:pt>
    <dgm:pt modelId="{A5B621B7-87FA-4317-B968-36C020728D7D}" type="pres">
      <dgm:prSet presAssocID="{C63B558E-E3C9-45FD-AA50-A8E11DC44629}" presName="text" presStyleLbl="fgAcc0" presStyleIdx="0" presStyleCnt="3">
        <dgm:presLayoutVars>
          <dgm:chPref val="3"/>
        </dgm:presLayoutVars>
      </dgm:prSet>
      <dgm:spPr/>
    </dgm:pt>
    <dgm:pt modelId="{36B44907-7DA5-46E4-885E-24FF7696706C}" type="pres">
      <dgm:prSet presAssocID="{C63B558E-E3C9-45FD-AA50-A8E11DC44629}" presName="hierChild2" presStyleCnt="0"/>
      <dgm:spPr/>
    </dgm:pt>
    <dgm:pt modelId="{866A7EE4-6F48-468D-892E-D8FACCC36A66}" type="pres">
      <dgm:prSet presAssocID="{2F56906D-3977-49FF-99BB-16064F2D16BF}" presName="hierRoot1" presStyleCnt="0"/>
      <dgm:spPr/>
    </dgm:pt>
    <dgm:pt modelId="{C33BADBA-E19F-45DD-BC65-0B401739F980}" type="pres">
      <dgm:prSet presAssocID="{2F56906D-3977-49FF-99BB-16064F2D16BF}" presName="composite" presStyleCnt="0"/>
      <dgm:spPr/>
    </dgm:pt>
    <dgm:pt modelId="{6D7BC6C9-4521-4A0B-8E91-206CC0DC47FF}" type="pres">
      <dgm:prSet presAssocID="{2F56906D-3977-49FF-99BB-16064F2D16BF}" presName="background" presStyleLbl="node0" presStyleIdx="1" presStyleCnt="3"/>
      <dgm:spPr/>
    </dgm:pt>
    <dgm:pt modelId="{7B0E09F5-20CE-4F92-80D6-BC7CB7561870}" type="pres">
      <dgm:prSet presAssocID="{2F56906D-3977-49FF-99BB-16064F2D16BF}" presName="text" presStyleLbl="fgAcc0" presStyleIdx="1" presStyleCnt="3">
        <dgm:presLayoutVars>
          <dgm:chPref val="3"/>
        </dgm:presLayoutVars>
      </dgm:prSet>
      <dgm:spPr/>
    </dgm:pt>
    <dgm:pt modelId="{CBF15B05-E0CC-4D14-B89D-69DE6DEC0F4A}" type="pres">
      <dgm:prSet presAssocID="{2F56906D-3977-49FF-99BB-16064F2D16BF}" presName="hierChild2" presStyleCnt="0"/>
      <dgm:spPr/>
    </dgm:pt>
    <dgm:pt modelId="{102E8704-E0CF-4B04-B223-F628A5694441}" type="pres">
      <dgm:prSet presAssocID="{D89A5CF9-F915-4AA9-A986-92FE5926B6AF}" presName="hierRoot1" presStyleCnt="0"/>
      <dgm:spPr/>
    </dgm:pt>
    <dgm:pt modelId="{2AC61E82-5355-4EE7-926A-0376A332CCC1}" type="pres">
      <dgm:prSet presAssocID="{D89A5CF9-F915-4AA9-A986-92FE5926B6AF}" presName="composite" presStyleCnt="0"/>
      <dgm:spPr/>
    </dgm:pt>
    <dgm:pt modelId="{75D91EE1-2BFE-4200-8E12-22FF6539CCE7}" type="pres">
      <dgm:prSet presAssocID="{D89A5CF9-F915-4AA9-A986-92FE5926B6AF}" presName="background" presStyleLbl="node0" presStyleIdx="2" presStyleCnt="3"/>
      <dgm:spPr/>
    </dgm:pt>
    <dgm:pt modelId="{B5079921-3FD6-49B4-AD2A-2EB169F47664}" type="pres">
      <dgm:prSet presAssocID="{D89A5CF9-F915-4AA9-A986-92FE5926B6AF}" presName="text" presStyleLbl="fgAcc0" presStyleIdx="2" presStyleCnt="3">
        <dgm:presLayoutVars>
          <dgm:chPref val="3"/>
        </dgm:presLayoutVars>
      </dgm:prSet>
      <dgm:spPr/>
    </dgm:pt>
    <dgm:pt modelId="{5B352E0D-2791-445B-8AE2-3F54ECAA13A3}" type="pres">
      <dgm:prSet presAssocID="{D89A5CF9-F915-4AA9-A986-92FE5926B6AF}" presName="hierChild2" presStyleCnt="0"/>
      <dgm:spPr/>
    </dgm:pt>
  </dgm:ptLst>
  <dgm:cxnLst>
    <dgm:cxn modelId="{9F40E227-F99B-4CBD-BD57-0779994374EB}" srcId="{4D9B5110-935B-4B2A-B93A-2B1E3E0A4874}" destId="{C63B558E-E3C9-45FD-AA50-A8E11DC44629}" srcOrd="0" destOrd="0" parTransId="{26D3B60F-72C7-4F00-B200-670EDB421C8E}" sibTransId="{5ECD81F5-7583-423B-9250-90E2BCC685A3}"/>
    <dgm:cxn modelId="{5C030A6B-497F-4CFE-A765-67B1763E4760}" type="presOf" srcId="{4D9B5110-935B-4B2A-B93A-2B1E3E0A4874}" destId="{7504F994-C652-4379-8DF5-7BA98107282D}" srcOrd="0" destOrd="0" presId="urn:microsoft.com/office/officeart/2005/8/layout/hierarchy1"/>
    <dgm:cxn modelId="{1AA7A3BE-8887-4C8D-9255-902FFB3C9EC1}" srcId="{4D9B5110-935B-4B2A-B93A-2B1E3E0A4874}" destId="{D89A5CF9-F915-4AA9-A986-92FE5926B6AF}" srcOrd="2" destOrd="0" parTransId="{5BC143F0-DD87-479D-943E-6165604BEED2}" sibTransId="{5A983CA1-E5E7-4C6C-9C7F-B371F1CA07D6}"/>
    <dgm:cxn modelId="{FB2380C7-D7C2-4D12-B040-007FD228D9CF}" srcId="{4D9B5110-935B-4B2A-B93A-2B1E3E0A4874}" destId="{2F56906D-3977-49FF-99BB-16064F2D16BF}" srcOrd="1" destOrd="0" parTransId="{BD3BB706-BBBC-49B2-A323-CCCEEFE9C443}" sibTransId="{8487B1D7-ED45-483B-B467-BF4D6E237C07}"/>
    <dgm:cxn modelId="{47F8A1E6-2D16-4DF9-A73E-F13AABD2B3BA}" type="presOf" srcId="{C63B558E-E3C9-45FD-AA50-A8E11DC44629}" destId="{A5B621B7-87FA-4317-B968-36C020728D7D}" srcOrd="0" destOrd="0" presId="urn:microsoft.com/office/officeart/2005/8/layout/hierarchy1"/>
    <dgm:cxn modelId="{B0F01EF4-F278-43FD-954C-FEE133B95B50}" type="presOf" srcId="{D89A5CF9-F915-4AA9-A986-92FE5926B6AF}" destId="{B5079921-3FD6-49B4-AD2A-2EB169F47664}" srcOrd="0" destOrd="0" presId="urn:microsoft.com/office/officeart/2005/8/layout/hierarchy1"/>
    <dgm:cxn modelId="{A70A4DFA-9C32-4CB9-9278-EE414300FACD}" type="presOf" srcId="{2F56906D-3977-49FF-99BB-16064F2D16BF}" destId="{7B0E09F5-20CE-4F92-80D6-BC7CB7561870}" srcOrd="0" destOrd="0" presId="urn:microsoft.com/office/officeart/2005/8/layout/hierarchy1"/>
    <dgm:cxn modelId="{FB2BFBD2-009F-4A78-97DD-1B37DBA45E25}" type="presParOf" srcId="{7504F994-C652-4379-8DF5-7BA98107282D}" destId="{C7135072-822D-4CE2-99F6-8F48B97CAC86}" srcOrd="0" destOrd="0" presId="urn:microsoft.com/office/officeart/2005/8/layout/hierarchy1"/>
    <dgm:cxn modelId="{98072D10-0A88-4BB8-AC25-E50809C7FDBD}" type="presParOf" srcId="{C7135072-822D-4CE2-99F6-8F48B97CAC86}" destId="{40741231-EA2A-48FC-A497-56B4C873490A}" srcOrd="0" destOrd="0" presId="urn:microsoft.com/office/officeart/2005/8/layout/hierarchy1"/>
    <dgm:cxn modelId="{791AE09E-16F5-406F-A189-9A4798518B9B}" type="presParOf" srcId="{40741231-EA2A-48FC-A497-56B4C873490A}" destId="{EC2ADC5F-0B25-4DC5-BA07-90B43DBE20AA}" srcOrd="0" destOrd="0" presId="urn:microsoft.com/office/officeart/2005/8/layout/hierarchy1"/>
    <dgm:cxn modelId="{81EB7816-2450-4CF1-A0D0-53317C9830E0}" type="presParOf" srcId="{40741231-EA2A-48FC-A497-56B4C873490A}" destId="{A5B621B7-87FA-4317-B968-36C020728D7D}" srcOrd="1" destOrd="0" presId="urn:microsoft.com/office/officeart/2005/8/layout/hierarchy1"/>
    <dgm:cxn modelId="{EA18431A-AD3C-46D3-9D2F-4EC9410F2611}" type="presParOf" srcId="{C7135072-822D-4CE2-99F6-8F48B97CAC86}" destId="{36B44907-7DA5-46E4-885E-24FF7696706C}" srcOrd="1" destOrd="0" presId="urn:microsoft.com/office/officeart/2005/8/layout/hierarchy1"/>
    <dgm:cxn modelId="{E61FD09A-8DE2-4835-B53A-1EE474725B7A}" type="presParOf" srcId="{7504F994-C652-4379-8DF5-7BA98107282D}" destId="{866A7EE4-6F48-468D-892E-D8FACCC36A66}" srcOrd="1" destOrd="0" presId="urn:microsoft.com/office/officeart/2005/8/layout/hierarchy1"/>
    <dgm:cxn modelId="{2A99C125-5EA2-48FE-8FAD-B705B78B2A74}" type="presParOf" srcId="{866A7EE4-6F48-468D-892E-D8FACCC36A66}" destId="{C33BADBA-E19F-45DD-BC65-0B401739F980}" srcOrd="0" destOrd="0" presId="urn:microsoft.com/office/officeart/2005/8/layout/hierarchy1"/>
    <dgm:cxn modelId="{51B6AADC-941A-47E2-91EA-2E2F8C4CB613}" type="presParOf" srcId="{C33BADBA-E19F-45DD-BC65-0B401739F980}" destId="{6D7BC6C9-4521-4A0B-8E91-206CC0DC47FF}" srcOrd="0" destOrd="0" presId="urn:microsoft.com/office/officeart/2005/8/layout/hierarchy1"/>
    <dgm:cxn modelId="{9512F71D-DE6B-4637-8F90-0BF9A495E877}" type="presParOf" srcId="{C33BADBA-E19F-45DD-BC65-0B401739F980}" destId="{7B0E09F5-20CE-4F92-80D6-BC7CB7561870}" srcOrd="1" destOrd="0" presId="urn:microsoft.com/office/officeart/2005/8/layout/hierarchy1"/>
    <dgm:cxn modelId="{510C55A0-D5AC-464F-86B1-1862AA07F75C}" type="presParOf" srcId="{866A7EE4-6F48-468D-892E-D8FACCC36A66}" destId="{CBF15B05-E0CC-4D14-B89D-69DE6DEC0F4A}" srcOrd="1" destOrd="0" presId="urn:microsoft.com/office/officeart/2005/8/layout/hierarchy1"/>
    <dgm:cxn modelId="{63677972-E4D7-45E3-8E92-7AFCAAF884B4}" type="presParOf" srcId="{7504F994-C652-4379-8DF5-7BA98107282D}" destId="{102E8704-E0CF-4B04-B223-F628A5694441}" srcOrd="2" destOrd="0" presId="urn:microsoft.com/office/officeart/2005/8/layout/hierarchy1"/>
    <dgm:cxn modelId="{A49953AD-4C02-4124-8517-21485BB5CD83}" type="presParOf" srcId="{102E8704-E0CF-4B04-B223-F628A5694441}" destId="{2AC61E82-5355-4EE7-926A-0376A332CCC1}" srcOrd="0" destOrd="0" presId="urn:microsoft.com/office/officeart/2005/8/layout/hierarchy1"/>
    <dgm:cxn modelId="{CE1B8743-EEDE-4B5C-BD42-7C3AE930EA46}" type="presParOf" srcId="{2AC61E82-5355-4EE7-926A-0376A332CCC1}" destId="{75D91EE1-2BFE-4200-8E12-22FF6539CCE7}" srcOrd="0" destOrd="0" presId="urn:microsoft.com/office/officeart/2005/8/layout/hierarchy1"/>
    <dgm:cxn modelId="{A954DB7A-57D6-4FF6-8A4F-CC2B09AC6CF8}" type="presParOf" srcId="{2AC61E82-5355-4EE7-926A-0376A332CCC1}" destId="{B5079921-3FD6-49B4-AD2A-2EB169F47664}" srcOrd="1" destOrd="0" presId="urn:microsoft.com/office/officeart/2005/8/layout/hierarchy1"/>
    <dgm:cxn modelId="{5908C4F0-0249-424C-B263-B58FE9F608C6}" type="presParOf" srcId="{102E8704-E0CF-4B04-B223-F628A5694441}" destId="{5B352E0D-2791-445B-8AE2-3F54ECAA13A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0C910B0-A500-4250-BBBA-824444B9EE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41A3DAA-99CC-4DEF-9CC4-708288871220}">
      <dgm:prSet/>
      <dgm:spPr/>
      <dgm:t>
        <a:bodyPr/>
        <a:lstStyle/>
        <a:p>
          <a:r>
            <a:rPr lang="ca-ES"/>
            <a:t>Pot acreditar habilitats específiques, com el domini de programes informàtics o l’ús de maquinària.</a:t>
          </a:r>
          <a:endParaRPr lang="en-US"/>
        </a:p>
      </dgm:t>
    </dgm:pt>
    <dgm:pt modelId="{8E75663C-5728-4627-A829-2CFF49A83B79}" type="parTrans" cxnId="{BBEF9B3E-A980-4413-BE51-40DECFCF90C1}">
      <dgm:prSet/>
      <dgm:spPr/>
      <dgm:t>
        <a:bodyPr/>
        <a:lstStyle/>
        <a:p>
          <a:endParaRPr lang="en-US"/>
        </a:p>
      </dgm:t>
    </dgm:pt>
    <dgm:pt modelId="{1A27FE45-A514-433E-B182-E79AD2D8298B}" type="sibTrans" cxnId="{BBEF9B3E-A980-4413-BE51-40DECFCF90C1}">
      <dgm:prSet/>
      <dgm:spPr/>
      <dgm:t>
        <a:bodyPr/>
        <a:lstStyle/>
        <a:p>
          <a:endParaRPr lang="en-US"/>
        </a:p>
      </dgm:t>
    </dgm:pt>
    <dgm:pt modelId="{F7CD1003-CB6C-4FF6-B880-DC5BBF9E1993}">
      <dgm:prSet/>
      <dgm:spPr/>
      <dgm:t>
        <a:bodyPr/>
        <a:lstStyle/>
        <a:p>
          <a:r>
            <a:rPr lang="ca-ES"/>
            <a:t>Els certificats complementen la documentació principal.</a:t>
          </a:r>
          <a:endParaRPr lang="en-US"/>
        </a:p>
      </dgm:t>
    </dgm:pt>
    <dgm:pt modelId="{31AC6474-8856-45AA-BFD2-424D79ABCD47}" type="parTrans" cxnId="{4468D0FF-5D68-4A88-AFC1-FE2FF1B4AB73}">
      <dgm:prSet/>
      <dgm:spPr/>
      <dgm:t>
        <a:bodyPr/>
        <a:lstStyle/>
        <a:p>
          <a:endParaRPr lang="en-US"/>
        </a:p>
      </dgm:t>
    </dgm:pt>
    <dgm:pt modelId="{E03952D0-9EF0-4273-A0EF-4B9F1E838D2E}" type="sibTrans" cxnId="{4468D0FF-5D68-4A88-AFC1-FE2FF1B4AB73}">
      <dgm:prSet/>
      <dgm:spPr/>
      <dgm:t>
        <a:bodyPr/>
        <a:lstStyle/>
        <a:p>
          <a:endParaRPr lang="en-US"/>
        </a:p>
      </dgm:t>
    </dgm:pt>
    <dgm:pt modelId="{5D3B9AF1-686F-425A-A638-ABFFFC9FA699}">
      <dgm:prSet/>
      <dgm:spPr/>
      <dgm:t>
        <a:bodyPr/>
        <a:lstStyle/>
        <a:p>
          <a:r>
            <a:rPr lang="ca-ES"/>
            <a:t>La capacitació s’ha d’acreditar mitjançant titulacions oficials, certificats o experiència professional documentada.</a:t>
          </a:r>
          <a:endParaRPr lang="en-US"/>
        </a:p>
      </dgm:t>
    </dgm:pt>
    <dgm:pt modelId="{4F905DD2-8E56-477B-82B4-1AA98CEDCEDC}" type="parTrans" cxnId="{D20B3FC1-5BEF-4A46-9EF7-E872D3E8ED19}">
      <dgm:prSet/>
      <dgm:spPr/>
      <dgm:t>
        <a:bodyPr/>
        <a:lstStyle/>
        <a:p>
          <a:endParaRPr lang="en-US"/>
        </a:p>
      </dgm:t>
    </dgm:pt>
    <dgm:pt modelId="{3E48423E-701A-41CD-8977-2909F46B5A12}" type="sibTrans" cxnId="{D20B3FC1-5BEF-4A46-9EF7-E872D3E8ED19}">
      <dgm:prSet/>
      <dgm:spPr/>
      <dgm:t>
        <a:bodyPr/>
        <a:lstStyle/>
        <a:p>
          <a:endParaRPr lang="en-US"/>
        </a:p>
      </dgm:t>
    </dgm:pt>
    <dgm:pt modelId="{1C5442A2-A3C6-4D5C-9CAF-CECCAA5D8D31}" type="pres">
      <dgm:prSet presAssocID="{A0C910B0-A500-4250-BBBA-824444B9EE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F7F7BE-9FAA-4E4F-A35E-76E1E3488DC9}" type="pres">
      <dgm:prSet presAssocID="{C41A3DAA-99CC-4DEF-9CC4-708288871220}" presName="hierRoot1" presStyleCnt="0"/>
      <dgm:spPr/>
    </dgm:pt>
    <dgm:pt modelId="{5DAD59E4-DA56-468B-9CA2-389C16C67F7F}" type="pres">
      <dgm:prSet presAssocID="{C41A3DAA-99CC-4DEF-9CC4-708288871220}" presName="composite" presStyleCnt="0"/>
      <dgm:spPr/>
    </dgm:pt>
    <dgm:pt modelId="{B4CE56C8-86BB-46EA-B02C-C80781F77F48}" type="pres">
      <dgm:prSet presAssocID="{C41A3DAA-99CC-4DEF-9CC4-708288871220}" presName="background" presStyleLbl="node0" presStyleIdx="0" presStyleCnt="3"/>
      <dgm:spPr/>
    </dgm:pt>
    <dgm:pt modelId="{2357D8AA-0E41-4362-9E75-B97EE7C78ED0}" type="pres">
      <dgm:prSet presAssocID="{C41A3DAA-99CC-4DEF-9CC4-708288871220}" presName="text" presStyleLbl="fgAcc0" presStyleIdx="0" presStyleCnt="3">
        <dgm:presLayoutVars>
          <dgm:chPref val="3"/>
        </dgm:presLayoutVars>
      </dgm:prSet>
      <dgm:spPr/>
    </dgm:pt>
    <dgm:pt modelId="{41F11125-22C2-4FF7-9CCD-D093A98C0FBE}" type="pres">
      <dgm:prSet presAssocID="{C41A3DAA-99CC-4DEF-9CC4-708288871220}" presName="hierChild2" presStyleCnt="0"/>
      <dgm:spPr/>
    </dgm:pt>
    <dgm:pt modelId="{EA138F26-07DB-4511-A01B-B84CE389E31E}" type="pres">
      <dgm:prSet presAssocID="{F7CD1003-CB6C-4FF6-B880-DC5BBF9E1993}" presName="hierRoot1" presStyleCnt="0"/>
      <dgm:spPr/>
    </dgm:pt>
    <dgm:pt modelId="{F78A6443-DD37-49D6-8877-469C58352A98}" type="pres">
      <dgm:prSet presAssocID="{F7CD1003-CB6C-4FF6-B880-DC5BBF9E1993}" presName="composite" presStyleCnt="0"/>
      <dgm:spPr/>
    </dgm:pt>
    <dgm:pt modelId="{31042A17-E145-4FD6-8643-015EC0FEDB65}" type="pres">
      <dgm:prSet presAssocID="{F7CD1003-CB6C-4FF6-B880-DC5BBF9E1993}" presName="background" presStyleLbl="node0" presStyleIdx="1" presStyleCnt="3"/>
      <dgm:spPr/>
    </dgm:pt>
    <dgm:pt modelId="{7F46BA98-E5FA-4A4D-8883-232D81AFED35}" type="pres">
      <dgm:prSet presAssocID="{F7CD1003-CB6C-4FF6-B880-DC5BBF9E1993}" presName="text" presStyleLbl="fgAcc0" presStyleIdx="1" presStyleCnt="3">
        <dgm:presLayoutVars>
          <dgm:chPref val="3"/>
        </dgm:presLayoutVars>
      </dgm:prSet>
      <dgm:spPr/>
    </dgm:pt>
    <dgm:pt modelId="{B230408B-EC3D-444F-9ED9-40B5158A3105}" type="pres">
      <dgm:prSet presAssocID="{F7CD1003-CB6C-4FF6-B880-DC5BBF9E1993}" presName="hierChild2" presStyleCnt="0"/>
      <dgm:spPr/>
    </dgm:pt>
    <dgm:pt modelId="{B214DE79-A6D3-496D-89F5-D5E80FB63B9F}" type="pres">
      <dgm:prSet presAssocID="{5D3B9AF1-686F-425A-A638-ABFFFC9FA699}" presName="hierRoot1" presStyleCnt="0"/>
      <dgm:spPr/>
    </dgm:pt>
    <dgm:pt modelId="{40710E09-B306-4825-BBDA-C44CC1B919D4}" type="pres">
      <dgm:prSet presAssocID="{5D3B9AF1-686F-425A-A638-ABFFFC9FA699}" presName="composite" presStyleCnt="0"/>
      <dgm:spPr/>
    </dgm:pt>
    <dgm:pt modelId="{5D4654E2-722A-47D9-A650-6A059586529F}" type="pres">
      <dgm:prSet presAssocID="{5D3B9AF1-686F-425A-A638-ABFFFC9FA699}" presName="background" presStyleLbl="node0" presStyleIdx="2" presStyleCnt="3"/>
      <dgm:spPr/>
    </dgm:pt>
    <dgm:pt modelId="{86D0D317-AC5A-4058-9A74-75EF6292CE91}" type="pres">
      <dgm:prSet presAssocID="{5D3B9AF1-686F-425A-A638-ABFFFC9FA699}" presName="text" presStyleLbl="fgAcc0" presStyleIdx="2" presStyleCnt="3">
        <dgm:presLayoutVars>
          <dgm:chPref val="3"/>
        </dgm:presLayoutVars>
      </dgm:prSet>
      <dgm:spPr/>
    </dgm:pt>
    <dgm:pt modelId="{DB60E3C2-4D5B-4EE6-9D12-859DD97E3E44}" type="pres">
      <dgm:prSet presAssocID="{5D3B9AF1-686F-425A-A638-ABFFFC9FA699}" presName="hierChild2" presStyleCnt="0"/>
      <dgm:spPr/>
    </dgm:pt>
  </dgm:ptLst>
  <dgm:cxnLst>
    <dgm:cxn modelId="{62FFDC05-0ACD-4C3F-9571-B64F98E49FA5}" type="presOf" srcId="{C41A3DAA-99CC-4DEF-9CC4-708288871220}" destId="{2357D8AA-0E41-4362-9E75-B97EE7C78ED0}" srcOrd="0" destOrd="0" presId="urn:microsoft.com/office/officeart/2005/8/layout/hierarchy1"/>
    <dgm:cxn modelId="{BBEF9B3E-A980-4413-BE51-40DECFCF90C1}" srcId="{A0C910B0-A500-4250-BBBA-824444B9EE84}" destId="{C41A3DAA-99CC-4DEF-9CC4-708288871220}" srcOrd="0" destOrd="0" parTransId="{8E75663C-5728-4627-A829-2CFF49A83B79}" sibTransId="{1A27FE45-A514-433E-B182-E79AD2D8298B}"/>
    <dgm:cxn modelId="{5CC5327C-B280-42C8-B4A6-5CDFF42B3CAE}" type="presOf" srcId="{5D3B9AF1-686F-425A-A638-ABFFFC9FA699}" destId="{86D0D317-AC5A-4058-9A74-75EF6292CE91}" srcOrd="0" destOrd="0" presId="urn:microsoft.com/office/officeart/2005/8/layout/hierarchy1"/>
    <dgm:cxn modelId="{922FC384-A6BC-4061-BF18-0CF8B8221C6B}" type="presOf" srcId="{F7CD1003-CB6C-4FF6-B880-DC5BBF9E1993}" destId="{7F46BA98-E5FA-4A4D-8883-232D81AFED35}" srcOrd="0" destOrd="0" presId="urn:microsoft.com/office/officeart/2005/8/layout/hierarchy1"/>
    <dgm:cxn modelId="{F228E2A8-B579-40A8-8837-C75FA83B6C04}" type="presOf" srcId="{A0C910B0-A500-4250-BBBA-824444B9EE84}" destId="{1C5442A2-A3C6-4D5C-9CAF-CECCAA5D8D31}" srcOrd="0" destOrd="0" presId="urn:microsoft.com/office/officeart/2005/8/layout/hierarchy1"/>
    <dgm:cxn modelId="{D20B3FC1-5BEF-4A46-9EF7-E872D3E8ED19}" srcId="{A0C910B0-A500-4250-BBBA-824444B9EE84}" destId="{5D3B9AF1-686F-425A-A638-ABFFFC9FA699}" srcOrd="2" destOrd="0" parTransId="{4F905DD2-8E56-477B-82B4-1AA98CEDCEDC}" sibTransId="{3E48423E-701A-41CD-8977-2909F46B5A12}"/>
    <dgm:cxn modelId="{4468D0FF-5D68-4A88-AFC1-FE2FF1B4AB73}" srcId="{A0C910B0-A500-4250-BBBA-824444B9EE84}" destId="{F7CD1003-CB6C-4FF6-B880-DC5BBF9E1993}" srcOrd="1" destOrd="0" parTransId="{31AC6474-8856-45AA-BFD2-424D79ABCD47}" sibTransId="{E03952D0-9EF0-4273-A0EF-4B9F1E838D2E}"/>
    <dgm:cxn modelId="{FAA845F8-053E-4E5A-A058-4B5CF0799D7E}" type="presParOf" srcId="{1C5442A2-A3C6-4D5C-9CAF-CECCAA5D8D31}" destId="{3DF7F7BE-9FAA-4E4F-A35E-76E1E3488DC9}" srcOrd="0" destOrd="0" presId="urn:microsoft.com/office/officeart/2005/8/layout/hierarchy1"/>
    <dgm:cxn modelId="{BE7913B6-5CA1-4C83-9049-D0AA7A7B593D}" type="presParOf" srcId="{3DF7F7BE-9FAA-4E4F-A35E-76E1E3488DC9}" destId="{5DAD59E4-DA56-468B-9CA2-389C16C67F7F}" srcOrd="0" destOrd="0" presId="urn:microsoft.com/office/officeart/2005/8/layout/hierarchy1"/>
    <dgm:cxn modelId="{BE4D38AF-A093-46FE-8E40-FA08038D8F68}" type="presParOf" srcId="{5DAD59E4-DA56-468B-9CA2-389C16C67F7F}" destId="{B4CE56C8-86BB-46EA-B02C-C80781F77F48}" srcOrd="0" destOrd="0" presId="urn:microsoft.com/office/officeart/2005/8/layout/hierarchy1"/>
    <dgm:cxn modelId="{E7CD2183-AC6E-48E7-8A9E-8C204C7488E7}" type="presParOf" srcId="{5DAD59E4-DA56-468B-9CA2-389C16C67F7F}" destId="{2357D8AA-0E41-4362-9E75-B97EE7C78ED0}" srcOrd="1" destOrd="0" presId="urn:microsoft.com/office/officeart/2005/8/layout/hierarchy1"/>
    <dgm:cxn modelId="{398BE57C-ABE8-4E7E-A5DF-47994FD3A07D}" type="presParOf" srcId="{3DF7F7BE-9FAA-4E4F-A35E-76E1E3488DC9}" destId="{41F11125-22C2-4FF7-9CCD-D093A98C0FBE}" srcOrd="1" destOrd="0" presId="urn:microsoft.com/office/officeart/2005/8/layout/hierarchy1"/>
    <dgm:cxn modelId="{8B483A6F-555E-4616-823B-14EAD78F7966}" type="presParOf" srcId="{1C5442A2-A3C6-4D5C-9CAF-CECCAA5D8D31}" destId="{EA138F26-07DB-4511-A01B-B84CE389E31E}" srcOrd="1" destOrd="0" presId="urn:microsoft.com/office/officeart/2005/8/layout/hierarchy1"/>
    <dgm:cxn modelId="{1562DBE4-AE8E-4D1B-B534-BC270E5E3ECC}" type="presParOf" srcId="{EA138F26-07DB-4511-A01B-B84CE389E31E}" destId="{F78A6443-DD37-49D6-8877-469C58352A98}" srcOrd="0" destOrd="0" presId="urn:microsoft.com/office/officeart/2005/8/layout/hierarchy1"/>
    <dgm:cxn modelId="{4B36CAF8-748B-410D-B990-903638F3B499}" type="presParOf" srcId="{F78A6443-DD37-49D6-8877-469C58352A98}" destId="{31042A17-E145-4FD6-8643-015EC0FEDB65}" srcOrd="0" destOrd="0" presId="urn:microsoft.com/office/officeart/2005/8/layout/hierarchy1"/>
    <dgm:cxn modelId="{69F5A846-A4F7-45A1-A15E-57E9FC11E971}" type="presParOf" srcId="{F78A6443-DD37-49D6-8877-469C58352A98}" destId="{7F46BA98-E5FA-4A4D-8883-232D81AFED35}" srcOrd="1" destOrd="0" presId="urn:microsoft.com/office/officeart/2005/8/layout/hierarchy1"/>
    <dgm:cxn modelId="{EDC934E1-A01C-4727-9066-C2961819DCD0}" type="presParOf" srcId="{EA138F26-07DB-4511-A01B-B84CE389E31E}" destId="{B230408B-EC3D-444F-9ED9-40B5158A3105}" srcOrd="1" destOrd="0" presId="urn:microsoft.com/office/officeart/2005/8/layout/hierarchy1"/>
    <dgm:cxn modelId="{EA227080-19C6-4B05-9829-CF6BA4D7D3EF}" type="presParOf" srcId="{1C5442A2-A3C6-4D5C-9CAF-CECCAA5D8D31}" destId="{B214DE79-A6D3-496D-89F5-D5E80FB63B9F}" srcOrd="2" destOrd="0" presId="urn:microsoft.com/office/officeart/2005/8/layout/hierarchy1"/>
    <dgm:cxn modelId="{58C00FEB-5B87-44C1-A4C6-B5F3725FDF07}" type="presParOf" srcId="{B214DE79-A6D3-496D-89F5-D5E80FB63B9F}" destId="{40710E09-B306-4825-BBDA-C44CC1B919D4}" srcOrd="0" destOrd="0" presId="urn:microsoft.com/office/officeart/2005/8/layout/hierarchy1"/>
    <dgm:cxn modelId="{EF053585-BB96-469C-8862-8EFEE7B0BC9A}" type="presParOf" srcId="{40710E09-B306-4825-BBDA-C44CC1B919D4}" destId="{5D4654E2-722A-47D9-A650-6A059586529F}" srcOrd="0" destOrd="0" presId="urn:microsoft.com/office/officeart/2005/8/layout/hierarchy1"/>
    <dgm:cxn modelId="{C81331F5-5F5C-4561-B367-DACE73AEC4BB}" type="presParOf" srcId="{40710E09-B306-4825-BBDA-C44CC1B919D4}" destId="{86D0D317-AC5A-4058-9A74-75EF6292CE91}" srcOrd="1" destOrd="0" presId="urn:microsoft.com/office/officeart/2005/8/layout/hierarchy1"/>
    <dgm:cxn modelId="{B07387B9-1E27-4686-94E6-FE3E0D2B5D04}" type="presParOf" srcId="{B214DE79-A6D3-496D-89F5-D5E80FB63B9F}" destId="{DB60E3C2-4D5B-4EE6-9D12-859DD97E3E4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2E95E-FAE9-4019-AFE1-45996CF7C18A}">
      <dsp:nvSpPr>
        <dsp:cNvPr id="0" name=""/>
        <dsp:cNvSpPr/>
      </dsp:nvSpPr>
      <dsp:spPr>
        <a:xfrm>
          <a:off x="0" y="473086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40E11-7AEB-43D9-B127-B222957D18B9}">
      <dsp:nvSpPr>
        <dsp:cNvPr id="0" name=""/>
        <dsp:cNvSpPr/>
      </dsp:nvSpPr>
      <dsp:spPr>
        <a:xfrm>
          <a:off x="322897" y="779838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300" kern="1200"/>
            <a:t>Com homologar la formació i com acreditar l’experiència i les competències</a:t>
          </a:r>
          <a:endParaRPr lang="en-US" sz="2300" kern="1200"/>
        </a:p>
      </dsp:txBody>
      <dsp:txXfrm>
        <a:off x="376946" y="833887"/>
        <a:ext cx="2797979" cy="1737261"/>
      </dsp:txXfrm>
    </dsp:sp>
    <dsp:sp modelId="{0DE6FF97-9428-40C6-A926-76717C334EE9}">
      <dsp:nvSpPr>
        <dsp:cNvPr id="0" name=""/>
        <dsp:cNvSpPr/>
      </dsp:nvSpPr>
      <dsp:spPr>
        <a:xfrm>
          <a:off x="3551872" y="473086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82429-446B-481A-A998-9D4B03D3EC4B}">
      <dsp:nvSpPr>
        <dsp:cNvPr id="0" name=""/>
        <dsp:cNvSpPr/>
      </dsp:nvSpPr>
      <dsp:spPr>
        <a:xfrm>
          <a:off x="3874770" y="779838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Treball per compte d’altri i per compte propi</a:t>
          </a:r>
        </a:p>
      </dsp:txBody>
      <dsp:txXfrm>
        <a:off x="3928819" y="833887"/>
        <a:ext cx="2797979" cy="1737261"/>
      </dsp:txXfrm>
    </dsp:sp>
    <dsp:sp modelId="{63686B02-E3BA-40E6-AC45-FD2A5FFC76DD}">
      <dsp:nvSpPr>
        <dsp:cNvPr id="0" name=""/>
        <dsp:cNvSpPr/>
      </dsp:nvSpPr>
      <dsp:spPr>
        <a:xfrm>
          <a:off x="7103745" y="473086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7B5E50-F682-46E3-880A-D87E43B9F312}">
      <dsp:nvSpPr>
        <dsp:cNvPr id="0" name=""/>
        <dsp:cNvSpPr/>
      </dsp:nvSpPr>
      <dsp:spPr>
        <a:xfrm>
          <a:off x="7426642" y="779838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Adaptada al Reial decret 1155/2024</a:t>
          </a:r>
        </a:p>
      </dsp:txBody>
      <dsp:txXfrm>
        <a:off x="7480691" y="833887"/>
        <a:ext cx="2797979" cy="17372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5F362-5125-4A01-9C99-821F39442BE7}">
      <dsp:nvSpPr>
        <dsp:cNvPr id="0" name=""/>
        <dsp:cNvSpPr/>
      </dsp:nvSpPr>
      <dsp:spPr>
        <a:xfrm>
          <a:off x="0" y="429484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C91BA-E996-4535-9CBB-AE4EF85B7A79}">
      <dsp:nvSpPr>
        <dsp:cNvPr id="0" name=""/>
        <dsp:cNvSpPr/>
      </dsp:nvSpPr>
      <dsp:spPr>
        <a:xfrm>
          <a:off x="322897" y="736237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Les persones treballadores extracomunitàries han d’acreditar la capacitació per exercir l’activitat laboral o professional.</a:t>
          </a:r>
        </a:p>
      </dsp:txBody>
      <dsp:txXfrm>
        <a:off x="376946" y="790286"/>
        <a:ext cx="2797979" cy="1737261"/>
      </dsp:txXfrm>
    </dsp:sp>
    <dsp:sp modelId="{E972F5E3-5131-48C1-8C96-C4C939E3BDB4}">
      <dsp:nvSpPr>
        <dsp:cNvPr id="0" name=""/>
        <dsp:cNvSpPr/>
      </dsp:nvSpPr>
      <dsp:spPr>
        <a:xfrm>
          <a:off x="3551872" y="429484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0BBBB-6CF4-429B-9AED-7226885D24DA}">
      <dsp:nvSpPr>
        <dsp:cNvPr id="0" name=""/>
        <dsp:cNvSpPr/>
      </dsp:nvSpPr>
      <dsp:spPr>
        <a:xfrm>
          <a:off x="3874770" y="736237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El requisit s’aplica tant al treball per compte d’altri com per compte propi.</a:t>
          </a:r>
        </a:p>
      </dsp:txBody>
      <dsp:txXfrm>
        <a:off x="3928819" y="790286"/>
        <a:ext cx="2797979" cy="1737261"/>
      </dsp:txXfrm>
    </dsp:sp>
    <dsp:sp modelId="{750971F0-D7E3-4BC9-AA92-7DF51D99FD09}">
      <dsp:nvSpPr>
        <dsp:cNvPr id="0" name=""/>
        <dsp:cNvSpPr/>
      </dsp:nvSpPr>
      <dsp:spPr>
        <a:xfrm>
          <a:off x="7103745" y="429484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3EEA7-0D80-4F03-93A8-85560DED69B2}">
      <dsp:nvSpPr>
        <dsp:cNvPr id="0" name=""/>
        <dsp:cNvSpPr/>
      </dsp:nvSpPr>
      <dsp:spPr>
        <a:xfrm>
          <a:off x="7426642" y="736237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En professions regulades, cal acreditar també l’habilitació professional, el títol homologat i, si escau, la col·legiació.</a:t>
          </a:r>
        </a:p>
      </dsp:txBody>
      <dsp:txXfrm>
        <a:off x="7480691" y="790286"/>
        <a:ext cx="2797979" cy="17372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6869B-B26E-4239-90B2-945895B14D56}">
      <dsp:nvSpPr>
        <dsp:cNvPr id="0" name=""/>
        <dsp:cNvSpPr/>
      </dsp:nvSpPr>
      <dsp:spPr>
        <a:xfrm>
          <a:off x="2046110" y="989"/>
          <a:ext cx="2674499" cy="16983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FFE59B-213C-44B6-BD60-FE768E2A3EBE}">
      <dsp:nvSpPr>
        <dsp:cNvPr id="0" name=""/>
        <dsp:cNvSpPr/>
      </dsp:nvSpPr>
      <dsp:spPr>
        <a:xfrm>
          <a:off x="2343277" y="283297"/>
          <a:ext cx="2674499" cy="16983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1. </a:t>
          </a:r>
          <a:r>
            <a:rPr lang="en-US" sz="1700" b="1" kern="1200" dirty="0"/>
            <a:t>Professions </a:t>
          </a:r>
          <a:r>
            <a:rPr lang="en-US" sz="1700" b="1" kern="1200" dirty="0" err="1"/>
            <a:t>regulades</a:t>
          </a:r>
          <a:r>
            <a:rPr lang="en-US" sz="1700" kern="1200" dirty="0"/>
            <a:t>: </a:t>
          </a:r>
          <a:r>
            <a:rPr lang="en-US" sz="1700" kern="1200" dirty="0" err="1"/>
            <a:t>exigeixen</a:t>
          </a:r>
          <a:r>
            <a:rPr lang="en-US" sz="1700" kern="1200" dirty="0"/>
            <a:t> </a:t>
          </a:r>
          <a:r>
            <a:rPr lang="en-US" sz="1700" kern="1200" dirty="0" err="1"/>
            <a:t>una</a:t>
          </a:r>
          <a:r>
            <a:rPr lang="en-US" sz="1700" kern="1200" dirty="0"/>
            <a:t> </a:t>
          </a:r>
          <a:r>
            <a:rPr lang="en-US" sz="1700" kern="1200" dirty="0" err="1"/>
            <a:t>titulació</a:t>
          </a:r>
          <a:r>
            <a:rPr lang="en-US" sz="1700" kern="1200" dirty="0"/>
            <a:t>, </a:t>
          </a:r>
          <a:r>
            <a:rPr lang="en-US" sz="1700" kern="1200" dirty="0" err="1"/>
            <a:t>habilitació</a:t>
          </a:r>
          <a:r>
            <a:rPr lang="en-US" sz="1700" kern="1200" dirty="0"/>
            <a:t> o </a:t>
          </a:r>
          <a:r>
            <a:rPr lang="en-US" sz="1700" kern="1200" dirty="0" err="1"/>
            <a:t>inscripció</a:t>
          </a:r>
          <a:r>
            <a:rPr lang="en-US" sz="1700" kern="1200" dirty="0"/>
            <a:t> </a:t>
          </a:r>
          <a:r>
            <a:rPr lang="en-US" sz="1700" kern="1200" dirty="0" err="1"/>
            <a:t>prevista</a:t>
          </a:r>
          <a:r>
            <a:rPr lang="en-US" sz="1700" kern="1200" dirty="0"/>
            <a:t> per la </a:t>
          </a:r>
          <a:r>
            <a:rPr lang="en-US" sz="1700" kern="1200" dirty="0" err="1"/>
            <a:t>normativa</a:t>
          </a:r>
          <a:r>
            <a:rPr lang="en-US" sz="1700" kern="1200" dirty="0"/>
            <a:t> sectorial.</a:t>
          </a:r>
        </a:p>
      </dsp:txBody>
      <dsp:txXfrm>
        <a:off x="2393019" y="333039"/>
        <a:ext cx="2575015" cy="1598823"/>
      </dsp:txXfrm>
    </dsp:sp>
    <dsp:sp modelId="{33ED4902-6DBC-44AF-997C-269BC4D0DDA1}">
      <dsp:nvSpPr>
        <dsp:cNvPr id="0" name=""/>
        <dsp:cNvSpPr/>
      </dsp:nvSpPr>
      <dsp:spPr>
        <a:xfrm>
          <a:off x="5314943" y="989"/>
          <a:ext cx="2674499" cy="16983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ACD43-CF21-4707-A9C6-28B142847CC1}">
      <dsp:nvSpPr>
        <dsp:cNvPr id="0" name=""/>
        <dsp:cNvSpPr/>
      </dsp:nvSpPr>
      <dsp:spPr>
        <a:xfrm>
          <a:off x="5612109" y="283297"/>
          <a:ext cx="2674499" cy="16983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2. </a:t>
          </a:r>
          <a:r>
            <a:rPr lang="en-US" sz="1700" b="1" kern="1200"/>
            <a:t>Professions no regulades</a:t>
          </a:r>
          <a:r>
            <a:rPr lang="en-US" sz="1700" kern="1200"/>
            <a:t>: la capacitació es pot acreditar mitjançant titulacions oficials i/o experiència professional.</a:t>
          </a:r>
        </a:p>
      </dsp:txBody>
      <dsp:txXfrm>
        <a:off x="5661851" y="333039"/>
        <a:ext cx="2575015" cy="15988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BB8A7-034A-4214-9FAF-26EA471EB90C}">
      <dsp:nvSpPr>
        <dsp:cNvPr id="0" name=""/>
        <dsp:cNvSpPr/>
      </dsp:nvSpPr>
      <dsp:spPr>
        <a:xfrm>
          <a:off x="9689" y="187522"/>
          <a:ext cx="2896144" cy="173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Professions </a:t>
          </a:r>
          <a:r>
            <a:rPr lang="en-US" sz="2800" b="1" kern="1200" dirty="0" err="1"/>
            <a:t>regulades</a:t>
          </a:r>
          <a:endParaRPr lang="ca-ES" sz="2800" kern="1200" dirty="0"/>
        </a:p>
      </dsp:txBody>
      <dsp:txXfrm>
        <a:off x="60584" y="238417"/>
        <a:ext cx="2794354" cy="1635896"/>
      </dsp:txXfrm>
    </dsp:sp>
    <dsp:sp modelId="{50405149-0D14-4155-8D51-3B61DF652DFB}">
      <dsp:nvSpPr>
        <dsp:cNvPr id="0" name=""/>
        <dsp:cNvSpPr/>
      </dsp:nvSpPr>
      <dsp:spPr>
        <a:xfrm>
          <a:off x="3160695" y="697244"/>
          <a:ext cx="613982" cy="7182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1500" kern="1200"/>
        </a:p>
      </dsp:txBody>
      <dsp:txXfrm>
        <a:off x="3160695" y="840893"/>
        <a:ext cx="429787" cy="430945"/>
      </dsp:txXfrm>
    </dsp:sp>
    <dsp:sp modelId="{ABE717B7-5A6A-48F2-942C-F7C5A7D65CF7}">
      <dsp:nvSpPr>
        <dsp:cNvPr id="0" name=""/>
        <dsp:cNvSpPr/>
      </dsp:nvSpPr>
      <dsp:spPr>
        <a:xfrm>
          <a:off x="4064292" y="187522"/>
          <a:ext cx="2896144" cy="173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kern="1200" dirty="0"/>
            <a:t>Son aquelles que per exercir-se requereixen: </a:t>
          </a:r>
          <a:endParaRPr lang="en-US" sz="2400" kern="1200" dirty="0"/>
        </a:p>
      </dsp:txBody>
      <dsp:txXfrm>
        <a:off x="4115187" y="238417"/>
        <a:ext cx="2794354" cy="1635896"/>
      </dsp:txXfrm>
    </dsp:sp>
    <dsp:sp modelId="{EFA3F6AD-8E23-4778-B28F-A15A5A70BBC3}">
      <dsp:nvSpPr>
        <dsp:cNvPr id="0" name=""/>
        <dsp:cNvSpPr/>
      </dsp:nvSpPr>
      <dsp:spPr>
        <a:xfrm rot="21554698">
          <a:off x="7213232" y="670815"/>
          <a:ext cx="609123" cy="7182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7213240" y="815668"/>
        <a:ext cx="426386" cy="430945"/>
      </dsp:txXfrm>
    </dsp:sp>
    <dsp:sp modelId="{F06270CD-3904-43AD-9486-6783F3B85360}">
      <dsp:nvSpPr>
        <dsp:cNvPr id="0" name=""/>
        <dsp:cNvSpPr/>
      </dsp:nvSpPr>
      <dsp:spPr>
        <a:xfrm>
          <a:off x="8109627" y="134210"/>
          <a:ext cx="2896144" cy="173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dirty="0"/>
            <a:t>Titulació obligatòria:</a:t>
          </a:r>
          <a:r>
            <a:rPr lang="ca-ES" sz="1800" b="0" kern="1200" dirty="0"/>
            <a:t> Exigeix estudis oficials concrets (com ara graus o màsters universitaris) amb plans d'estudis adaptats a la llei.</a:t>
          </a:r>
          <a:endParaRPr lang="en-US" sz="1800" kern="1200" dirty="0"/>
        </a:p>
      </dsp:txBody>
      <dsp:txXfrm>
        <a:off x="8160522" y="185105"/>
        <a:ext cx="2794354" cy="1635896"/>
      </dsp:txXfrm>
    </dsp:sp>
    <dsp:sp modelId="{54F0824A-01E2-48B7-BD09-5BEB978DE4CE}">
      <dsp:nvSpPr>
        <dsp:cNvPr id="0" name=""/>
        <dsp:cNvSpPr/>
      </dsp:nvSpPr>
      <dsp:spPr>
        <a:xfrm rot="5370896">
          <a:off x="9447295" y="1751013"/>
          <a:ext cx="265799" cy="7182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i/o</a:t>
          </a:r>
        </a:p>
      </dsp:txBody>
      <dsp:txXfrm rot="-5400000">
        <a:off x="9364384" y="1977236"/>
        <a:ext cx="430945" cy="186059"/>
      </dsp:txXfrm>
    </dsp:sp>
    <dsp:sp modelId="{179A9442-986A-4B02-B395-77E398DF4606}">
      <dsp:nvSpPr>
        <dsp:cNvPr id="0" name=""/>
        <dsp:cNvSpPr/>
      </dsp:nvSpPr>
      <dsp:spPr>
        <a:xfrm>
          <a:off x="8128585" y="2373387"/>
          <a:ext cx="2896144" cy="173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dirty="0"/>
            <a:t>Habilitació i col·legiació:</a:t>
          </a:r>
          <a:r>
            <a:rPr lang="ca-ES" sz="1800" b="0" kern="1200" dirty="0"/>
            <a:t> Alguns àmbits demanen passar proves extres o formar part d'un col·legi professional oficial.</a:t>
          </a:r>
          <a:endParaRPr lang="en-US" sz="1800" kern="1200" dirty="0"/>
        </a:p>
      </dsp:txBody>
      <dsp:txXfrm>
        <a:off x="8179480" y="2424282"/>
        <a:ext cx="2794354" cy="1635896"/>
      </dsp:txXfrm>
    </dsp:sp>
    <dsp:sp modelId="{E02697A1-A3E5-4EEF-A192-AA0C006770BC}">
      <dsp:nvSpPr>
        <dsp:cNvPr id="0" name=""/>
        <dsp:cNvSpPr/>
      </dsp:nvSpPr>
      <dsp:spPr>
        <a:xfrm rot="10351496">
          <a:off x="7225289" y="3149522"/>
          <a:ext cx="641856" cy="7182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i/o</a:t>
          </a:r>
        </a:p>
      </dsp:txBody>
      <dsp:txXfrm rot="10800000">
        <a:off x="7417028" y="3280646"/>
        <a:ext cx="449299" cy="430945"/>
      </dsp:txXfrm>
    </dsp:sp>
    <dsp:sp modelId="{C486E783-A988-41C3-9ACD-FB650BDF0B34}">
      <dsp:nvSpPr>
        <dsp:cNvPr id="0" name=""/>
        <dsp:cNvSpPr/>
      </dsp:nvSpPr>
      <dsp:spPr>
        <a:xfrm>
          <a:off x="4031681" y="2910941"/>
          <a:ext cx="2896144" cy="173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b="1" kern="1200" dirty="0"/>
            <a:t>Control de registre:</a:t>
          </a:r>
          <a:r>
            <a:rPr lang="ca-ES" sz="1800" b="0" kern="1200" dirty="0"/>
            <a:t> Requereix apuntar-se en censos o llistats públics per poder exercir de manera legal</a:t>
          </a:r>
          <a:endParaRPr lang="en-US" sz="1800" kern="1200" dirty="0"/>
        </a:p>
      </dsp:txBody>
      <dsp:txXfrm>
        <a:off x="4082576" y="2961836"/>
        <a:ext cx="2794354" cy="16358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640DB-D563-43E9-8941-0E5BC19E92CE}">
      <dsp:nvSpPr>
        <dsp:cNvPr id="0" name=""/>
        <dsp:cNvSpPr/>
      </dsp:nvSpPr>
      <dsp:spPr>
        <a:xfrm>
          <a:off x="0" y="644928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0B146-4F12-419C-844C-A91D9B5404F3}">
      <dsp:nvSpPr>
        <dsp:cNvPr id="0" name=""/>
        <dsp:cNvSpPr/>
      </dsp:nvSpPr>
      <dsp:spPr>
        <a:xfrm>
          <a:off x="322897" y="951680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La titulació </a:t>
          </a:r>
          <a:r>
            <a:rPr lang="ca-ES" sz="1900" kern="1200"/>
            <a:t>homologada </a:t>
          </a:r>
          <a:r>
            <a:rPr lang="en-US" sz="1900" kern="1200"/>
            <a:t>o </a:t>
          </a:r>
          <a:r>
            <a:rPr lang="ca-ES" sz="1900" kern="1200"/>
            <a:t>un </a:t>
          </a:r>
          <a:r>
            <a:rPr lang="en-US" sz="1900" kern="1200"/>
            <a:t>document habilitant </a:t>
          </a:r>
          <a:r>
            <a:rPr lang="ca-ES" sz="1900" kern="1200"/>
            <a:t>(Certificat Professional, Carnet Professional) </a:t>
          </a:r>
          <a:r>
            <a:rPr lang="en-US" sz="1900" kern="1200"/>
            <a:t>que exigeixi la normativa específica de l’</a:t>
          </a:r>
          <a:r>
            <a:rPr lang="ca-ES" sz="1900" kern="1200"/>
            <a:t>ocupació</a:t>
          </a:r>
          <a:r>
            <a:rPr lang="en-US" sz="1900" kern="1200"/>
            <a:t>.</a:t>
          </a:r>
        </a:p>
      </dsp:txBody>
      <dsp:txXfrm>
        <a:off x="376946" y="1005729"/>
        <a:ext cx="2797979" cy="1737261"/>
      </dsp:txXfrm>
    </dsp:sp>
    <dsp:sp modelId="{755459C7-0087-4111-96F4-C5807DED6223}">
      <dsp:nvSpPr>
        <dsp:cNvPr id="0" name=""/>
        <dsp:cNvSpPr/>
      </dsp:nvSpPr>
      <dsp:spPr>
        <a:xfrm>
          <a:off x="3551872" y="644928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94414-0FD5-41B0-B9E0-7D267797B0EC}">
      <dsp:nvSpPr>
        <dsp:cNvPr id="0" name=""/>
        <dsp:cNvSpPr/>
      </dsp:nvSpPr>
      <dsp:spPr>
        <a:xfrm>
          <a:off x="3874770" y="951680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Pot ser una titulació universitària o una formació o habilitació professional específica.</a:t>
          </a:r>
        </a:p>
      </dsp:txBody>
      <dsp:txXfrm>
        <a:off x="3928819" y="1005729"/>
        <a:ext cx="2797979" cy="1737261"/>
      </dsp:txXfrm>
    </dsp:sp>
    <dsp:sp modelId="{CC86678C-A844-490D-A665-306DE7B205CB}">
      <dsp:nvSpPr>
        <dsp:cNvPr id="0" name=""/>
        <dsp:cNvSpPr/>
      </dsp:nvSpPr>
      <dsp:spPr>
        <a:xfrm>
          <a:off x="7103745" y="644928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3CB3C-C7C8-4C5C-BA97-8C81A244E927}">
      <dsp:nvSpPr>
        <dsp:cNvPr id="0" name=""/>
        <dsp:cNvSpPr/>
      </dsp:nvSpPr>
      <dsp:spPr>
        <a:xfrm>
          <a:off x="7426642" y="951680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Si és necessari, també cal acreditar la col·legiació o la inscripció en un registre obligatori.</a:t>
          </a:r>
        </a:p>
      </dsp:txBody>
      <dsp:txXfrm>
        <a:off x="7480691" y="1005729"/>
        <a:ext cx="2797979" cy="17372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ADC5F-0B25-4DC5-BA07-90B43DBE20AA}">
      <dsp:nvSpPr>
        <dsp:cNvPr id="0" name=""/>
        <dsp:cNvSpPr/>
      </dsp:nvSpPr>
      <dsp:spPr>
        <a:xfrm>
          <a:off x="0" y="429484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621B7-87FA-4317-B968-36C020728D7D}">
      <dsp:nvSpPr>
        <dsp:cNvPr id="0" name=""/>
        <dsp:cNvSpPr/>
      </dsp:nvSpPr>
      <dsp:spPr>
        <a:xfrm>
          <a:off x="322897" y="736237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Les titulacions han de justificar el coneixement necessari per exercir l’activitat.</a:t>
          </a:r>
        </a:p>
      </dsp:txBody>
      <dsp:txXfrm>
        <a:off x="376946" y="790286"/>
        <a:ext cx="2797979" cy="1737261"/>
      </dsp:txXfrm>
    </dsp:sp>
    <dsp:sp modelId="{6D7BC6C9-4521-4A0B-8E91-206CC0DC47FF}">
      <dsp:nvSpPr>
        <dsp:cNvPr id="0" name=""/>
        <dsp:cNvSpPr/>
      </dsp:nvSpPr>
      <dsp:spPr>
        <a:xfrm>
          <a:off x="3551872" y="429484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E09F5-20CE-4F92-80D6-BC7CB7561870}">
      <dsp:nvSpPr>
        <dsp:cNvPr id="0" name=""/>
        <dsp:cNvSpPr/>
      </dsp:nvSpPr>
      <dsp:spPr>
        <a:xfrm>
          <a:off x="3874770" y="736237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Per produir efectes en el procediment, han d’estar degudament legalitzades o postil·lades.</a:t>
          </a:r>
        </a:p>
      </dsp:txBody>
      <dsp:txXfrm>
        <a:off x="3928819" y="790286"/>
        <a:ext cx="2797979" cy="1737261"/>
      </dsp:txXfrm>
    </dsp:sp>
    <dsp:sp modelId="{75D91EE1-2BFE-4200-8E12-22FF6539CCE7}">
      <dsp:nvSpPr>
        <dsp:cNvPr id="0" name=""/>
        <dsp:cNvSpPr/>
      </dsp:nvSpPr>
      <dsp:spPr>
        <a:xfrm>
          <a:off x="7103745" y="429484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79921-3FD6-49B4-AD2A-2EB169F47664}">
      <dsp:nvSpPr>
        <dsp:cNvPr id="0" name=""/>
        <dsp:cNvSpPr/>
      </dsp:nvSpPr>
      <dsp:spPr>
        <a:xfrm>
          <a:off x="7426642" y="736237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Si estan redactades en una llengua estrangera, cal aportar traducció jurada.</a:t>
          </a:r>
        </a:p>
      </dsp:txBody>
      <dsp:txXfrm>
        <a:off x="7480691" y="790286"/>
        <a:ext cx="2797979" cy="17372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E56C8-86BB-46EA-B02C-C80781F77F48}">
      <dsp:nvSpPr>
        <dsp:cNvPr id="0" name=""/>
        <dsp:cNvSpPr/>
      </dsp:nvSpPr>
      <dsp:spPr>
        <a:xfrm>
          <a:off x="0" y="214041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7D8AA-0E41-4362-9E75-B97EE7C78ED0}">
      <dsp:nvSpPr>
        <dsp:cNvPr id="0" name=""/>
        <dsp:cNvSpPr/>
      </dsp:nvSpPr>
      <dsp:spPr>
        <a:xfrm>
          <a:off x="322897" y="520793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/>
            <a:t>Pot acreditar habilitats específiques, com el domini de programes informàtics o l’ús de maquinària.</a:t>
          </a:r>
          <a:endParaRPr lang="en-US" sz="1900" kern="1200"/>
        </a:p>
      </dsp:txBody>
      <dsp:txXfrm>
        <a:off x="376946" y="574842"/>
        <a:ext cx="2797979" cy="1737261"/>
      </dsp:txXfrm>
    </dsp:sp>
    <dsp:sp modelId="{31042A17-E145-4FD6-8643-015EC0FEDB65}">
      <dsp:nvSpPr>
        <dsp:cNvPr id="0" name=""/>
        <dsp:cNvSpPr/>
      </dsp:nvSpPr>
      <dsp:spPr>
        <a:xfrm>
          <a:off x="3551872" y="214041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46BA98-E5FA-4A4D-8883-232D81AFED35}">
      <dsp:nvSpPr>
        <dsp:cNvPr id="0" name=""/>
        <dsp:cNvSpPr/>
      </dsp:nvSpPr>
      <dsp:spPr>
        <a:xfrm>
          <a:off x="3874770" y="520793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/>
            <a:t>Els certificats complementen la documentació principal.</a:t>
          </a:r>
          <a:endParaRPr lang="en-US" sz="1900" kern="1200"/>
        </a:p>
      </dsp:txBody>
      <dsp:txXfrm>
        <a:off x="3928819" y="574842"/>
        <a:ext cx="2797979" cy="1737261"/>
      </dsp:txXfrm>
    </dsp:sp>
    <dsp:sp modelId="{5D4654E2-722A-47D9-A650-6A059586529F}">
      <dsp:nvSpPr>
        <dsp:cNvPr id="0" name=""/>
        <dsp:cNvSpPr/>
      </dsp:nvSpPr>
      <dsp:spPr>
        <a:xfrm>
          <a:off x="7103745" y="214041"/>
          <a:ext cx="2906077" cy="18453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D0D317-AC5A-4058-9A74-75EF6292CE91}">
      <dsp:nvSpPr>
        <dsp:cNvPr id="0" name=""/>
        <dsp:cNvSpPr/>
      </dsp:nvSpPr>
      <dsp:spPr>
        <a:xfrm>
          <a:off x="7426642" y="520793"/>
          <a:ext cx="2906077" cy="1845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/>
            <a:t>La capacitació s’ha d’acreditar mitjançant titulacions oficials, certificats o experiència professional documentada.</a:t>
          </a:r>
          <a:endParaRPr lang="en-US" sz="1900" kern="1200"/>
        </a:p>
      </dsp:txBody>
      <dsp:txXfrm>
        <a:off x="7480691" y="574842"/>
        <a:ext cx="2797979" cy="1737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EDF0C-798A-4C6A-919F-FEAFB0AA7197}" type="datetimeFigureOut">
              <a:rPr lang="ca-ES" smtClean="0"/>
              <a:t>24/7/2026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3D88C-60CB-4E82-B6E2-C20F8B99B256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72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D88C-60CB-4E82-B6E2-C20F8B99B256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8980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3.png"/><Relationship Id="rId9" Type="http://schemas.microsoft.com/office/2007/relationships/diagramDrawing" Target="../diagrams/drawin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.png"/><Relationship Id="rId9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.png"/><Relationship Id="rId9" Type="http://schemas.microsoft.com/office/2007/relationships/diagramDrawing" Target="../diagrams/drawin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mits.gencat.cat/ca/tramits/tramits-temes/homologacio-titols" TargetMode="External"/><Relationship Id="rId2" Type="http://schemas.openxmlformats.org/officeDocument/2006/relationships/hyperlink" Target="https://universidades.sede.gob.es/procedimientos/portada/ida/3513/idp/1029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3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fp.gencat.cat/ca/acreditacio/em-vull-acreditar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rPr dirty="0" err="1"/>
              <a:t>Capacitació</a:t>
            </a:r>
            <a:r>
              <a:rPr dirty="0"/>
              <a:t> professional per a </a:t>
            </a:r>
            <a:r>
              <a:rPr dirty="0" err="1"/>
              <a:t>persones</a:t>
            </a:r>
            <a:r>
              <a:rPr dirty="0"/>
              <a:t> </a:t>
            </a:r>
            <a:r>
              <a:rPr dirty="0" err="1"/>
              <a:t>treballadores</a:t>
            </a:r>
            <a:r>
              <a:rPr lang="ca-ES" dirty="0"/>
              <a:t> estrangeres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236208"/>
            <a:ext cx="1859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/>
            </a:pPr>
            <a:r>
              <a:rPr dirty="0"/>
              <a:t>Ajuntament</a:t>
            </a:r>
            <a:br>
              <a:rPr dirty="0"/>
            </a:br>
            <a:r>
              <a:rPr dirty="0"/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0398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1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7" y="5848350"/>
            <a:ext cx="2864761" cy="85420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  <p:graphicFrame>
        <p:nvGraphicFramePr>
          <p:cNvPr id="13" name="TextBox 2">
            <a:extLst>
              <a:ext uri="{FF2B5EF4-FFF2-40B4-BE49-F238E27FC236}">
                <a16:creationId xmlns:a16="http://schemas.microsoft.com/office/drawing/2014/main" id="{98E4034A-CE57-D060-4836-0E71FC724F0D}"/>
              </a:ext>
            </a:extLst>
          </p:cNvPr>
          <p:cNvGraphicFramePr/>
          <p:nvPr/>
        </p:nvGraphicFramePr>
        <p:xfrm>
          <a:off x="914400" y="1417320"/>
          <a:ext cx="10332720" cy="3098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rPr dirty="0"/>
              <a:t>Quanta </a:t>
            </a:r>
            <a:r>
              <a:rPr dirty="0" err="1"/>
              <a:t>experiència</a:t>
            </a:r>
            <a:r>
              <a:rPr dirty="0"/>
              <a:t> es</a:t>
            </a:r>
            <a:r>
              <a:rPr lang="ca-ES" dirty="0"/>
              <a:t> te en compte</a:t>
            </a:r>
            <a:r>
              <a:rPr dirty="0"/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9487" y="2301288"/>
            <a:ext cx="10332720" cy="1718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2000"/>
            </a:pPr>
            <a:r>
              <a:rPr lang="ca-ES" sz="2800" dirty="0"/>
              <a:t>C</a:t>
            </a:r>
            <a:r>
              <a:rPr sz="2800" dirty="0"/>
              <a:t>om a </a:t>
            </a:r>
            <a:r>
              <a:rPr sz="2800" dirty="0" err="1"/>
              <a:t>mínim</a:t>
            </a:r>
            <a:r>
              <a:rPr sz="2800" dirty="0"/>
              <a:t> 6 </a:t>
            </a:r>
            <a:r>
              <a:rPr sz="2800" dirty="0" err="1"/>
              <a:t>mesos</a:t>
            </a:r>
            <a:r>
              <a:rPr sz="2800" dirty="0"/>
              <a:t> </a:t>
            </a:r>
            <a:r>
              <a:rPr sz="2800" dirty="0" err="1"/>
              <a:t>d’experiència</a:t>
            </a:r>
            <a:r>
              <a:rPr sz="2800" dirty="0"/>
              <a:t> </a:t>
            </a:r>
            <a:r>
              <a:rPr sz="2800" dirty="0" err="1"/>
              <a:t>en</a:t>
            </a:r>
            <a:r>
              <a:rPr sz="2800" dirty="0"/>
              <a:t> </a:t>
            </a:r>
            <a:r>
              <a:rPr sz="2800" dirty="0" err="1"/>
              <a:t>l’activitat</a:t>
            </a:r>
            <a:r>
              <a:rPr sz="2800" dirty="0"/>
              <a:t>.</a:t>
            </a:r>
          </a:p>
          <a:p>
            <a:pPr>
              <a:spcAft>
                <a:spcPts val="1300"/>
              </a:spcAft>
              <a:defRPr sz="2000"/>
            </a:pPr>
            <a:r>
              <a:rPr sz="2800" dirty="0"/>
              <a:t>En professions de </a:t>
            </a:r>
            <a:r>
              <a:rPr sz="2800" dirty="0" err="1"/>
              <a:t>baixa</a:t>
            </a:r>
            <a:r>
              <a:rPr sz="2800" dirty="0"/>
              <a:t> </a:t>
            </a:r>
            <a:r>
              <a:rPr sz="2800" dirty="0" err="1"/>
              <a:t>qualificació</a:t>
            </a:r>
            <a:r>
              <a:rPr sz="2800" dirty="0"/>
              <a:t>: el </a:t>
            </a:r>
            <a:r>
              <a:rPr sz="2800" dirty="0" err="1"/>
              <a:t>període</a:t>
            </a:r>
            <a:r>
              <a:rPr sz="2800" dirty="0"/>
              <a:t> </a:t>
            </a:r>
            <a:r>
              <a:rPr sz="2800" dirty="0" err="1"/>
              <a:t>mínim</a:t>
            </a:r>
            <a:r>
              <a:rPr sz="2800" dirty="0"/>
              <a:t> </a:t>
            </a:r>
            <a:r>
              <a:rPr sz="2800" dirty="0" err="1"/>
              <a:t>és</a:t>
            </a:r>
            <a:r>
              <a:rPr sz="2800" dirty="0"/>
              <a:t> de 3 </a:t>
            </a:r>
            <a:r>
              <a:rPr sz="2800" dirty="0" err="1"/>
              <a:t>mesos</a:t>
            </a:r>
            <a:r>
              <a:rPr sz="2800" dirty="0"/>
              <a:t>.</a:t>
            </a:r>
            <a:endParaRPr lang="ca-ES" sz="2800" dirty="0"/>
          </a:p>
          <a:p>
            <a:pPr>
              <a:spcAft>
                <a:spcPts val="1300"/>
              </a:spcAft>
              <a:defRPr sz="2000"/>
            </a:pPr>
            <a:r>
              <a:rPr lang="ca-ES" sz="2800" dirty="0"/>
              <a:t>Menys que això no es considera que s’hagin adquirit competències.</a:t>
            </a:r>
            <a:endParaRPr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58264" y="6382512"/>
            <a:ext cx="328936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10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5A050468-1B1F-74E3-CDB6-9F1403F01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7770B425-E25E-2BCA-90A4-BC8D026D7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Professions de baixa qualificació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417320"/>
            <a:ext cx="10332720" cy="2580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300"/>
              </a:spcAft>
              <a:defRPr sz="2000"/>
            </a:pPr>
            <a:r>
              <a:rPr sz="2800" dirty="0"/>
              <a:t>Quan no </a:t>
            </a:r>
            <a:r>
              <a:rPr sz="2800" dirty="0" err="1"/>
              <a:t>existeixen</a:t>
            </a:r>
            <a:r>
              <a:rPr sz="2800" dirty="0"/>
              <a:t> </a:t>
            </a:r>
            <a:r>
              <a:rPr sz="2800" dirty="0" err="1"/>
              <a:t>accions</a:t>
            </a:r>
            <a:r>
              <a:rPr sz="2800" dirty="0"/>
              <a:t> formatives </a:t>
            </a:r>
            <a:r>
              <a:rPr sz="2800" dirty="0" err="1"/>
              <a:t>oficials</a:t>
            </a:r>
            <a:r>
              <a:rPr sz="2800" dirty="0"/>
              <a:t> per a </a:t>
            </a:r>
            <a:r>
              <a:rPr sz="2800" dirty="0" err="1"/>
              <a:t>l’activitat</a:t>
            </a:r>
            <a:r>
              <a:rPr sz="2800" dirty="0"/>
              <a:t>, </a:t>
            </a:r>
            <a:r>
              <a:rPr lang="ca-ES" sz="2800" dirty="0"/>
              <a:t>per acreditar l’experiència </a:t>
            </a:r>
            <a:r>
              <a:rPr sz="2800" dirty="0" err="1"/>
              <a:t>cal</a:t>
            </a:r>
            <a:r>
              <a:rPr sz="2800" dirty="0"/>
              <a:t> </a:t>
            </a:r>
            <a:r>
              <a:rPr sz="2800" dirty="0" err="1"/>
              <a:t>aportar</a:t>
            </a:r>
            <a:r>
              <a:rPr sz="2800" dirty="0"/>
              <a:t> </a:t>
            </a:r>
            <a:r>
              <a:rPr sz="2800" dirty="0" err="1"/>
              <a:t>almenys</a:t>
            </a:r>
            <a:r>
              <a:rPr sz="2800" dirty="0"/>
              <a:t> </a:t>
            </a:r>
            <a:r>
              <a:rPr sz="2800" dirty="0" err="1"/>
              <a:t>certificats</a:t>
            </a:r>
            <a:r>
              <a:rPr sz="2800" dirty="0"/>
              <a:t> de treball o </a:t>
            </a:r>
            <a:r>
              <a:rPr sz="2800" dirty="0" err="1"/>
              <a:t>altres</a:t>
            </a:r>
            <a:r>
              <a:rPr sz="2800" dirty="0"/>
              <a:t> documents </a:t>
            </a:r>
            <a:r>
              <a:rPr sz="2800" dirty="0" err="1"/>
              <a:t>acreditatius</a:t>
            </a:r>
            <a:r>
              <a:rPr sz="2800" dirty="0"/>
              <a:t> de </a:t>
            </a:r>
            <a:r>
              <a:rPr sz="2800" dirty="0" err="1"/>
              <a:t>l’experiència</a:t>
            </a:r>
            <a:r>
              <a:rPr sz="2800" dirty="0"/>
              <a:t>.</a:t>
            </a:r>
          </a:p>
          <a:p>
            <a:pPr algn="just">
              <a:spcAft>
                <a:spcPts val="1300"/>
              </a:spcAft>
              <a:defRPr sz="2000"/>
            </a:pPr>
            <a:r>
              <a:rPr sz="2800" dirty="0" err="1"/>
              <a:t>Exemples</a:t>
            </a:r>
            <a:r>
              <a:rPr sz="2800" dirty="0"/>
              <a:t>: peons, dependents o </a:t>
            </a:r>
            <a:r>
              <a:rPr sz="2800" dirty="0" err="1"/>
              <a:t>servei</a:t>
            </a:r>
            <a:r>
              <a:rPr sz="2800" dirty="0"/>
              <a:t> de treball de la </a:t>
            </a:r>
            <a:r>
              <a:rPr sz="2800" dirty="0" err="1"/>
              <a:t>llar</a:t>
            </a:r>
            <a:r>
              <a:rPr sz="2800" dirty="0"/>
              <a:t>.</a:t>
            </a:r>
          </a:p>
          <a:p>
            <a:pPr algn="just">
              <a:spcAft>
                <a:spcPts val="1300"/>
              </a:spcAft>
              <a:defRPr sz="2000"/>
            </a:pPr>
            <a:endParaRPr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58264" y="6382512"/>
            <a:ext cx="328936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dirty="0"/>
              <a:t>1</a:t>
            </a:r>
            <a:r>
              <a:rPr lang="ca-ES" dirty="0"/>
              <a:t>1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6329262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94F4C1D1-6DC9-C9B8-2FDF-CB93DDF88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rPr dirty="0"/>
              <a:t>Formació no </a:t>
            </a:r>
            <a:r>
              <a:rPr dirty="0" err="1"/>
              <a:t>reglada</a:t>
            </a:r>
            <a:r>
              <a:rPr lang="ca-ES" dirty="0"/>
              <a:t> o a l’empresa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58264" y="6382512"/>
            <a:ext cx="328936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dirty="0"/>
              <a:t>1</a:t>
            </a:r>
            <a:r>
              <a:rPr lang="ca-ES" dirty="0"/>
              <a:t>2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E7E6D50A-2042-BCCD-3E67-C4766E901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C15E02AF-AF7F-A378-E09A-E8DF7F977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  <p:graphicFrame>
        <p:nvGraphicFramePr>
          <p:cNvPr id="15" name="TextBox 2">
            <a:extLst>
              <a:ext uri="{FF2B5EF4-FFF2-40B4-BE49-F238E27FC236}">
                <a16:creationId xmlns:a16="http://schemas.microsoft.com/office/drawing/2014/main" id="{7C82333B-12C0-6DFA-C6B3-A0E70C280257}"/>
              </a:ext>
            </a:extLst>
          </p:cNvPr>
          <p:cNvGraphicFramePr/>
          <p:nvPr/>
        </p:nvGraphicFramePr>
        <p:xfrm>
          <a:off x="914400" y="1417320"/>
          <a:ext cx="10332720" cy="2580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Legalització, postil·la i traducció jurada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417320"/>
            <a:ext cx="10332720" cy="430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2000"/>
            </a:pPr>
            <a:r>
              <a:rPr sz="2800" dirty="0"/>
              <a:t>La </a:t>
            </a:r>
            <a:r>
              <a:rPr sz="2800" dirty="0" err="1"/>
              <a:t>documentació</a:t>
            </a:r>
            <a:r>
              <a:rPr sz="2800" dirty="0"/>
              <a:t> </a:t>
            </a:r>
            <a:r>
              <a:rPr sz="2800" dirty="0" err="1"/>
              <a:t>oficial</a:t>
            </a:r>
            <a:r>
              <a:rPr sz="2800" dirty="0"/>
              <a:t> </a:t>
            </a:r>
            <a:r>
              <a:rPr sz="2800" dirty="0" err="1"/>
              <a:t>estrangera</a:t>
            </a:r>
            <a:r>
              <a:rPr sz="2800" dirty="0"/>
              <a:t> ha </a:t>
            </a:r>
            <a:r>
              <a:rPr sz="2800" dirty="0" err="1"/>
              <a:t>d’estar</a:t>
            </a:r>
            <a:r>
              <a:rPr sz="2800" dirty="0"/>
              <a:t> </a:t>
            </a:r>
            <a:r>
              <a:rPr sz="2800" dirty="0" err="1"/>
              <a:t>degudament</a:t>
            </a:r>
            <a:r>
              <a:rPr sz="2800" dirty="0"/>
              <a:t> </a:t>
            </a:r>
            <a:r>
              <a:rPr sz="2800" dirty="0" err="1"/>
              <a:t>legalitzada</a:t>
            </a:r>
            <a:r>
              <a:rPr lang="ca-ES" sz="2800" dirty="0"/>
              <a:t> (la signatura de l'autoritat educativa que expedeix el document original)</a:t>
            </a:r>
            <a:r>
              <a:rPr sz="2800" dirty="0"/>
              <a:t> o </a:t>
            </a:r>
            <a:r>
              <a:rPr sz="2800" dirty="0" err="1"/>
              <a:t>postil·lada</a:t>
            </a:r>
            <a:r>
              <a:rPr lang="ca-ES" sz="2800" dirty="0"/>
              <a:t> (</a:t>
            </a:r>
            <a:r>
              <a:rPr lang="ca-ES" sz="2800" dirty="0">
                <a:latin typeface="Google Sans"/>
              </a:rPr>
              <a:t>p</a:t>
            </a:r>
            <a:r>
              <a:rPr lang="ca-ES" sz="2800" b="0" u="none" strike="noStrike" dirty="0">
                <a:effectLst/>
                <a:latin typeface="Google Sans"/>
              </a:rPr>
              <a:t>ostil·lar documentació significa afegir un segell oficial conegut com a </a:t>
            </a:r>
            <a:r>
              <a:rPr lang="ca-ES" sz="2800" b="1" u="none" strike="noStrike" dirty="0">
                <a:effectLst/>
                <a:latin typeface="Google Sans"/>
              </a:rPr>
              <a:t>Postil·la de </a:t>
            </a:r>
            <a:r>
              <a:rPr lang="ca-ES" sz="2800" b="1" u="none" strike="noStrike" dirty="0" err="1">
                <a:effectLst/>
                <a:latin typeface="Google Sans"/>
              </a:rPr>
              <a:t>l'Haia</a:t>
            </a:r>
            <a:r>
              <a:rPr lang="ca-ES" sz="2400" dirty="0"/>
              <a:t> </a:t>
            </a:r>
            <a:r>
              <a:rPr lang="ca-ES" sz="2800" dirty="0"/>
              <a:t>per validar un document públic i fer-lo servir en un altre país).</a:t>
            </a:r>
            <a:endParaRPr sz="2800" dirty="0"/>
          </a:p>
          <a:p>
            <a:pPr algn="just">
              <a:spcAft>
                <a:spcPts val="1300"/>
              </a:spcAft>
              <a:defRPr sz="2000"/>
            </a:pPr>
            <a:r>
              <a:rPr sz="2800" dirty="0"/>
              <a:t>Els documents </a:t>
            </a:r>
            <a:r>
              <a:rPr sz="2800" dirty="0" err="1"/>
              <a:t>redactats</a:t>
            </a:r>
            <a:r>
              <a:rPr sz="2800" dirty="0"/>
              <a:t> </a:t>
            </a:r>
            <a:r>
              <a:rPr sz="2800" dirty="0" err="1"/>
              <a:t>en</a:t>
            </a:r>
            <a:r>
              <a:rPr sz="2800" dirty="0"/>
              <a:t> </a:t>
            </a:r>
            <a:r>
              <a:rPr sz="2800" dirty="0" err="1"/>
              <a:t>llengua</a:t>
            </a:r>
            <a:r>
              <a:rPr sz="2800" dirty="0"/>
              <a:t> </a:t>
            </a:r>
            <a:r>
              <a:rPr sz="2800" dirty="0" err="1"/>
              <a:t>estrangera</a:t>
            </a:r>
            <a:r>
              <a:rPr sz="2800" dirty="0"/>
              <a:t> </a:t>
            </a:r>
            <a:r>
              <a:rPr sz="2800" dirty="0" err="1"/>
              <a:t>han</a:t>
            </a:r>
            <a:r>
              <a:rPr sz="2800" dirty="0"/>
              <a:t> </a:t>
            </a:r>
            <a:r>
              <a:rPr sz="2800" dirty="0" err="1"/>
              <a:t>d’anar</a:t>
            </a:r>
            <a:r>
              <a:rPr sz="2800" dirty="0"/>
              <a:t> </a:t>
            </a:r>
            <a:r>
              <a:rPr sz="2800" dirty="0" err="1"/>
              <a:t>acompanyats</a:t>
            </a:r>
            <a:r>
              <a:rPr sz="2800" dirty="0"/>
              <a:t> de </a:t>
            </a:r>
            <a:r>
              <a:rPr sz="2800" dirty="0" err="1"/>
              <a:t>traducció</a:t>
            </a:r>
            <a:r>
              <a:rPr sz="2800" dirty="0"/>
              <a:t> </a:t>
            </a:r>
            <a:r>
              <a:rPr sz="2800" dirty="0" err="1"/>
              <a:t>jurada</a:t>
            </a:r>
            <a:r>
              <a:rPr sz="2800" dirty="0"/>
              <a:t>.</a:t>
            </a:r>
          </a:p>
          <a:p>
            <a:pPr algn="just">
              <a:spcAft>
                <a:spcPts val="1300"/>
              </a:spcAft>
              <a:defRPr sz="2000"/>
            </a:pPr>
            <a:r>
              <a:rPr sz="2800" dirty="0"/>
              <a:t>Aquestes </a:t>
            </a:r>
            <a:r>
              <a:rPr sz="2800" dirty="0" err="1"/>
              <a:t>formalitats</a:t>
            </a:r>
            <a:r>
              <a:rPr sz="2800" dirty="0"/>
              <a:t> </a:t>
            </a:r>
            <a:r>
              <a:rPr sz="2800" dirty="0" err="1"/>
              <a:t>són</a:t>
            </a:r>
            <a:r>
              <a:rPr sz="2800" dirty="0"/>
              <a:t> </a:t>
            </a:r>
            <a:r>
              <a:rPr sz="2800" dirty="0" err="1"/>
              <a:t>especialment</a:t>
            </a:r>
            <a:r>
              <a:rPr sz="2800" dirty="0"/>
              <a:t> </a:t>
            </a:r>
            <a:r>
              <a:rPr sz="2800" dirty="0" err="1"/>
              <a:t>importants</a:t>
            </a:r>
            <a:r>
              <a:rPr sz="2800" dirty="0"/>
              <a:t> per a les </a:t>
            </a:r>
            <a:r>
              <a:rPr sz="2800" dirty="0" err="1"/>
              <a:t>titulacions</a:t>
            </a:r>
            <a:r>
              <a:rPr sz="2800" dirty="0"/>
              <a:t> i els documents </a:t>
            </a:r>
            <a:r>
              <a:rPr sz="2800" dirty="0" err="1"/>
              <a:t>oficials</a:t>
            </a:r>
            <a:r>
              <a:rPr sz="2800" dirty="0"/>
              <a:t> </a:t>
            </a:r>
            <a:r>
              <a:rPr sz="2800" dirty="0" err="1"/>
              <a:t>d’experiència</a:t>
            </a:r>
            <a:r>
              <a:rPr sz="28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58264" y="6382512"/>
            <a:ext cx="328936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dirty="0"/>
              <a:t>1</a:t>
            </a:r>
            <a:r>
              <a:rPr lang="ca-ES" dirty="0"/>
              <a:t>3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376FCB63-CB3C-1352-C009-7D569E9EBA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83E4A70A-5689-2841-519F-901FE8B3D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Quan cal acreditar la capacitació professional?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0398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2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5701552"/>
            <a:ext cx="3090672" cy="1000999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Picture 10" descr="escut_arenys_alta_qualitat.png">
            <a:extLst>
              <a:ext uri="{FF2B5EF4-FFF2-40B4-BE49-F238E27FC236}">
                <a16:creationId xmlns:a16="http://schemas.microsoft.com/office/drawing/2014/main" id="{3A6A6803-5F04-B53A-68AD-7094530FB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  <p:graphicFrame>
        <p:nvGraphicFramePr>
          <p:cNvPr id="13" name="TextBox 2">
            <a:extLst>
              <a:ext uri="{FF2B5EF4-FFF2-40B4-BE49-F238E27FC236}">
                <a16:creationId xmlns:a16="http://schemas.microsoft.com/office/drawing/2014/main" id="{7A4FEB92-9B73-3ACB-EE0B-C6F3633432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3656898"/>
              </p:ext>
            </p:extLst>
          </p:nvPr>
        </p:nvGraphicFramePr>
        <p:xfrm>
          <a:off x="914400" y="1417320"/>
          <a:ext cx="10332720" cy="3011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Dos tipus d’ocupacions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rPr dirty="0"/>
              <a:t>Ajuntament</a:t>
            </a:r>
            <a:br>
              <a:rPr dirty="0"/>
            </a:br>
            <a:r>
              <a:rPr dirty="0"/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0398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3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675" y="5715001"/>
            <a:ext cx="728090" cy="98755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17ED8ED7-16B2-6983-3BF9-54E42B9E0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graphicFrame>
        <p:nvGraphicFramePr>
          <p:cNvPr id="13" name="TextBox 2">
            <a:extLst>
              <a:ext uri="{FF2B5EF4-FFF2-40B4-BE49-F238E27FC236}">
                <a16:creationId xmlns:a16="http://schemas.microsoft.com/office/drawing/2014/main" id="{6415104A-07B0-5537-465F-759F93EA813F}"/>
              </a:ext>
            </a:extLst>
          </p:cNvPr>
          <p:cNvGraphicFramePr/>
          <p:nvPr/>
        </p:nvGraphicFramePr>
        <p:xfrm>
          <a:off x="929487" y="2073537"/>
          <a:ext cx="10332720" cy="1982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D9CAA70-FC24-4DA9-9035-DD65DE90D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8889D6-46FE-4175-812C-8BEED2FF4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1BEEA1FF-6807-DDCB-45A1-81327B8F0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26" y="2255953"/>
            <a:ext cx="6331904" cy="11460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500" dirty="0">
                <a:solidFill>
                  <a:schemeClr val="tx2"/>
                </a:solidFill>
              </a:rPr>
              <a:t>	quines </a:t>
            </a:r>
            <a:r>
              <a:rPr lang="en-US" sz="2500" dirty="0" err="1">
                <a:solidFill>
                  <a:schemeClr val="tx2"/>
                </a:solidFill>
              </a:rPr>
              <a:t>ocupacions</a:t>
            </a:r>
            <a:r>
              <a:rPr lang="en-US" sz="2500" dirty="0">
                <a:solidFill>
                  <a:schemeClr val="tx2"/>
                </a:solidFill>
              </a:rPr>
              <a:t> </a:t>
            </a:r>
            <a:r>
              <a:rPr lang="en-US" sz="2500" dirty="0" err="1">
                <a:solidFill>
                  <a:schemeClr val="tx2"/>
                </a:solidFill>
              </a:rPr>
              <a:t>estan</a:t>
            </a:r>
            <a:r>
              <a:rPr lang="en-US" sz="2500" dirty="0">
                <a:solidFill>
                  <a:schemeClr val="tx2"/>
                </a:solidFill>
              </a:rPr>
              <a:t> </a:t>
            </a:r>
            <a:r>
              <a:rPr lang="en-US" sz="2500" dirty="0" err="1">
                <a:solidFill>
                  <a:schemeClr val="tx2"/>
                </a:solidFill>
              </a:rPr>
              <a:t>regulades</a:t>
            </a:r>
            <a:r>
              <a:rPr lang="en-US" sz="2500" dirty="0">
                <a:solidFill>
                  <a:schemeClr val="tx2"/>
                </a:solidFill>
              </a:rPr>
              <a:t>?</a:t>
            </a:r>
            <a:br>
              <a:rPr lang="en-US" sz="2500" dirty="0">
                <a:solidFill>
                  <a:schemeClr val="tx2"/>
                </a:solidFill>
              </a:rPr>
            </a:br>
            <a:endParaRPr lang="en-US" sz="2500" dirty="0">
              <a:solidFill>
                <a:schemeClr val="tx2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ACCA88C-8741-4EAC-B3FE-0CFC0BA02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3832880" cy="2876136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0349FD5-909D-4E8A-B7B0-0D268C82B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D260D80-8FAD-46AF-B161-6BDFA50F4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2E4BAD0-C518-46E3-A120-C996C8ED5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1922341-7D82-4C50-8F3A-01EA7B225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10" descr="escut_arenys_alta_qualitat.png">
            <a:extLst>
              <a:ext uri="{FF2B5EF4-FFF2-40B4-BE49-F238E27FC236}">
                <a16:creationId xmlns:a16="http://schemas.microsoft.com/office/drawing/2014/main" id="{7AA83AF2-76DB-8438-5D7D-B47241DC1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756" y="5458945"/>
            <a:ext cx="902303" cy="1261963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BC2CF4B6-6AAE-E454-BF36-562F25AD6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248" y="2913636"/>
            <a:ext cx="3657600" cy="981131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BAF8EE2F-4987-361E-9C7F-E92E9B5B6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513" y="5796213"/>
            <a:ext cx="3657600" cy="853439"/>
          </a:xfrm>
          <a:prstGeom prst="rect">
            <a:avLst/>
          </a:prstGeom>
        </p:spPr>
      </p:pic>
      <p:graphicFrame>
        <p:nvGraphicFramePr>
          <p:cNvPr id="11" name="Contenidor de text 2">
            <a:extLst>
              <a:ext uri="{FF2B5EF4-FFF2-40B4-BE49-F238E27FC236}">
                <a16:creationId xmlns:a16="http://schemas.microsoft.com/office/drawing/2014/main" id="{296A6926-B62E-A063-42FA-2CE920D665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2445819"/>
              </p:ext>
            </p:extLst>
          </p:nvPr>
        </p:nvGraphicFramePr>
        <p:xfrm>
          <a:off x="574118" y="360569"/>
          <a:ext cx="11024730" cy="5008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Imatge 14">
            <a:extLst>
              <a:ext uri="{FF2B5EF4-FFF2-40B4-BE49-F238E27FC236}">
                <a16:creationId xmlns:a16="http://schemas.microsoft.com/office/drawing/2014/main" id="{7FE08D07-5B9B-E5D1-D88E-D41D51AF7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79" y="5895277"/>
            <a:ext cx="3090940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5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Professions regulades: què cal acreditar?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0398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5</a:t>
            </a:r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192D06C6-5D55-E9DE-47E0-2C3EA9915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189CF908-0D25-0693-92F8-D1E7CC67B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  <p:graphicFrame>
        <p:nvGraphicFramePr>
          <p:cNvPr id="15" name="TextBox 2">
            <a:extLst>
              <a:ext uri="{FF2B5EF4-FFF2-40B4-BE49-F238E27FC236}">
                <a16:creationId xmlns:a16="http://schemas.microsoft.com/office/drawing/2014/main" id="{FE8FF435-65CD-69D6-65FE-4E1EE4761460}"/>
              </a:ext>
            </a:extLst>
          </p:cNvPr>
          <p:cNvGraphicFramePr/>
          <p:nvPr/>
        </p:nvGraphicFramePr>
        <p:xfrm>
          <a:off x="914400" y="1417320"/>
          <a:ext cx="10332720" cy="3441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Documents que poden acreditar l’habilitació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8354" y="987015"/>
            <a:ext cx="10332720" cy="4660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2000"/>
            </a:pPr>
            <a:r>
              <a:rPr lang="ca-ES" sz="2600" dirty="0"/>
              <a:t>-</a:t>
            </a:r>
            <a:r>
              <a:rPr lang="ca-ES" sz="2600" noProof="0" dirty="0"/>
              <a:t>Titulació acadèmica adequada expedida a Espanya.</a:t>
            </a:r>
          </a:p>
          <a:p>
            <a:pPr algn="just">
              <a:defRPr sz="2000"/>
            </a:pPr>
            <a:r>
              <a:rPr lang="ca-ES" sz="2600" noProof="0" dirty="0"/>
              <a:t>-Titulació estrangera homologada per l’òrgan competent: 1) les titulacions universitàries el Ministeri de Ciències, Innovació i Universitats </a:t>
            </a:r>
            <a:r>
              <a:rPr lang="ca-ES" sz="2600" noProof="0" dirty="0">
                <a:hlinkClick r:id="rId2"/>
              </a:rPr>
              <a:t>https://universidades.sede.gob.es/procedimientos/portada/ida/3513/idp/1029</a:t>
            </a:r>
            <a:endParaRPr lang="ca-ES" sz="2600" noProof="0" dirty="0"/>
          </a:p>
          <a:p>
            <a:pPr algn="just">
              <a:defRPr sz="2000"/>
            </a:pPr>
            <a:r>
              <a:rPr lang="ca-ES" sz="2600" noProof="0" dirty="0"/>
              <a:t>2) Les formacions no universitàries la Generalitat de Catalunya </a:t>
            </a:r>
            <a:r>
              <a:rPr lang="ca-ES" sz="2600" noProof="0" dirty="0">
                <a:hlinkClick r:id="rId3"/>
              </a:rPr>
              <a:t>https://tramits.gencat.cat/ca/tramits/tramits-temes/homologacio-titols</a:t>
            </a:r>
            <a:endParaRPr lang="ca-ES" sz="2600" noProof="0" dirty="0"/>
          </a:p>
          <a:p>
            <a:pPr algn="just">
              <a:defRPr sz="2000"/>
            </a:pPr>
            <a:r>
              <a:rPr lang="ca-ES" sz="2600" noProof="0" dirty="0"/>
              <a:t>-Carnet professional o inscripció en el registre competent.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600" noProof="0" dirty="0"/>
              <a:t>-Certificat d’acreditació professional emès per entitats habilitades per l’Entitat Nacional d’Acreditació (ENAC).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600" noProof="0" dirty="0"/>
              <a:t>-Qualificació professional obtinguda en un altre Estat membre de la UE.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0398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6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1AC398C8-0792-DCB6-206E-BC17CFA9F0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33" y="6080760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04774348-AD48-8C99-0BD4-300CAEAE2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Professions no regulades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417320"/>
            <a:ext cx="10332720" cy="377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La capacitació es pot acreditar mitjançant: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• Títols acadèmics que acreditin els coneixements necessaris.</a:t>
            </a:r>
          </a:p>
          <a:p>
            <a:pPr algn="ctr">
              <a:spcAft>
                <a:spcPts val="1300"/>
              </a:spcAft>
              <a:defRPr sz="2000"/>
            </a:pPr>
            <a:r>
              <a:rPr lang="ca-ES" sz="2800" noProof="0" dirty="0"/>
              <a:t>i/o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• Experiència professional suficient per desenvolupar l’activitat.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Aquesta acreditació és especialment rellevant quan existeixen accions formatives oficials per a l’ocupació (com cursos sempre amb certificat).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67159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7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B888C9EF-086B-045E-243B-6CFC13EBB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CA86D545-AD76-9772-8478-16534B526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Titulacions acadèmiques oficials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0398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8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9FE8985B-8F14-27C1-29C5-D34669F3D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DA5915A8-7269-B426-2EBD-A20CFE9F0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  <p:graphicFrame>
        <p:nvGraphicFramePr>
          <p:cNvPr id="15" name="TextBox 2">
            <a:extLst>
              <a:ext uri="{FF2B5EF4-FFF2-40B4-BE49-F238E27FC236}">
                <a16:creationId xmlns:a16="http://schemas.microsoft.com/office/drawing/2014/main" id="{80E8EE70-A837-3CAF-457D-38930B20CCC3}"/>
              </a:ext>
            </a:extLst>
          </p:cNvPr>
          <p:cNvGraphicFramePr/>
          <p:nvPr/>
        </p:nvGraphicFramePr>
        <p:xfrm>
          <a:off x="914400" y="1417320"/>
          <a:ext cx="10332720" cy="3011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23066"/>
                </a:solidFill>
              </a:defRPr>
            </a:pPr>
            <a:r>
              <a:t>Com acreditar l’experiència professional?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417320"/>
            <a:ext cx="1024128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Per poder tramitar l’</a:t>
            </a:r>
            <a:r>
              <a:rPr lang="ca-ES" sz="2800" b="1" noProof="0" dirty="0"/>
              <a:t>acreditació de competències professionals </a:t>
            </a:r>
            <a:r>
              <a:rPr lang="ca-ES" sz="2800" noProof="0" dirty="0"/>
              <a:t>cal: 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Document oficial anàleg a la “vida laboral”, emès per les autoritats del país d’origen o on s’ha </a:t>
            </a:r>
            <a:r>
              <a:rPr lang="ca-ES" sz="2800" dirty="0"/>
              <a:t>treballat</a:t>
            </a:r>
            <a:r>
              <a:rPr lang="ca-ES" sz="2800" noProof="0" dirty="0"/>
              <a:t>.</a:t>
            </a:r>
          </a:p>
          <a:p>
            <a:pPr algn="ctr">
              <a:spcAft>
                <a:spcPts val="1300"/>
              </a:spcAft>
              <a:defRPr sz="2000"/>
            </a:pPr>
            <a:r>
              <a:rPr lang="ca-ES" sz="2800" noProof="0" dirty="0"/>
              <a:t>i/o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Certificats de treball de les empreses on s’ha adquirit l’experiència.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/>
              <a:t>Els períodes certificats per la/les empresa/es han de coincidir amb els que constin en el document oficial.</a:t>
            </a:r>
          </a:p>
          <a:p>
            <a:pPr algn="just">
              <a:spcAft>
                <a:spcPts val="1300"/>
              </a:spcAft>
              <a:defRPr sz="2000"/>
            </a:pPr>
            <a:r>
              <a:rPr lang="ca-ES" sz="2800" noProof="0" dirty="0">
                <a:hlinkClick r:id="rId2"/>
              </a:rPr>
              <a:t>https://fp.gencat.cat/ca/acreditacio/em-vull-acreditar</a:t>
            </a:r>
            <a:r>
              <a:rPr lang="ca-ES" sz="2800" dirty="0">
                <a:hlinkClick r:id="rId2"/>
              </a:rPr>
              <a:t>/</a:t>
            </a:r>
            <a:endParaRPr lang="ca-ES" sz="2800" dirty="0"/>
          </a:p>
          <a:p>
            <a:pPr algn="just">
              <a:spcAft>
                <a:spcPts val="1300"/>
              </a:spcAft>
              <a:defRPr sz="2000"/>
            </a:pPr>
            <a:endParaRPr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6236208"/>
            <a:ext cx="12191695" cy="621792"/>
          </a:xfrm>
          <a:prstGeom prst="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6318504"/>
            <a:ext cx="15544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Generalitat</a:t>
            </a:r>
            <a:br/>
            <a:r>
              <a:t>de Catalunya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6920" y="6318504"/>
            <a:ext cx="1828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/>
            </a:pPr>
            <a:r>
              <a:t>Ajuntament</a:t>
            </a:r>
            <a:br/>
            <a:r>
              <a:t>d’Arenys de Munt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30398" y="6382512"/>
            <a:ext cx="25680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/>
            </a:pPr>
            <a:r>
              <a:rPr lang="ca-ES" dirty="0"/>
              <a:t>9</a:t>
            </a:r>
            <a:endParaRPr dirty="0"/>
          </a:p>
        </p:txBody>
      </p:sp>
      <p:pic>
        <p:nvPicPr>
          <p:cNvPr id="10" name="Picture 9" descr="generalitat_alta_quali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" y="6355080"/>
            <a:ext cx="438912" cy="347472"/>
          </a:xfrm>
          <a:prstGeom prst="rect">
            <a:avLst/>
          </a:prstGeom>
        </p:spPr>
      </p:pic>
      <p:pic>
        <p:nvPicPr>
          <p:cNvPr id="11" name="Picture 10" descr="escut_arenys_alta_qualit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0" y="6291072"/>
            <a:ext cx="384048" cy="43891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82E4C79F-6739-29DF-10A9-FBAE77C5E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68" y="5897881"/>
            <a:ext cx="3090940" cy="832104"/>
          </a:xfrm>
          <a:prstGeom prst="rect">
            <a:avLst/>
          </a:prstGeom>
        </p:spPr>
      </p:pic>
      <p:pic>
        <p:nvPicPr>
          <p:cNvPr id="13" name="Picture 10" descr="escut_arenys_alta_qualitat.png">
            <a:extLst>
              <a:ext uri="{FF2B5EF4-FFF2-40B4-BE49-F238E27FC236}">
                <a16:creationId xmlns:a16="http://schemas.microsoft.com/office/drawing/2014/main" id="{21FE2667-BC1B-1281-CD3C-CDCB89099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272" y="5657446"/>
            <a:ext cx="811154" cy="11209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917</Words>
  <Application>Microsoft Office PowerPoint</Application>
  <PresentationFormat>Pantalla panoràmica</PresentationFormat>
  <Paragraphs>99</Paragraphs>
  <Slides>13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Google Sans</vt:lpstr>
      <vt:lpstr>Office Theme</vt:lpstr>
      <vt:lpstr>Presentació del PowerPoint</vt:lpstr>
      <vt:lpstr>Presentació del PowerPoint</vt:lpstr>
      <vt:lpstr>Presentació del PowerPoint</vt:lpstr>
      <vt:lpstr> quines ocupacions estan regulades? 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Mercè Vives</dc:creator>
  <cp:keywords/>
  <dc:description>generated using python-pptx</dc:description>
  <cp:lastModifiedBy>Viol Ojeda</cp:lastModifiedBy>
  <cp:revision>8</cp:revision>
  <dcterms:created xsi:type="dcterms:W3CDTF">2013-01-27T09:14:16Z</dcterms:created>
  <dcterms:modified xsi:type="dcterms:W3CDTF">2026-07-24T13:09:36Z</dcterms:modified>
  <cp:category/>
</cp:coreProperties>
</file>